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1.wmf" ContentType="image/x-wmf"/>
  <Override PartName="/ppt/media/image80.png" ContentType="image/png"/>
  <Override PartName="/ppt/media/image79.png" ContentType="image/png"/>
  <Override PartName="/ppt/media/image27.png" ContentType="image/png"/>
  <Override PartName="/ppt/media/image25.png" ContentType="image/png"/>
  <Override PartName="/ppt/media/image24.png" ContentType="image/png"/>
  <Override PartName="/ppt/media/image19.wmf" ContentType="image/x-wmf"/>
  <Override PartName="/ppt/media/image9.wmf" ContentType="image/x-wmf"/>
  <Override PartName="/ppt/media/image49.png" ContentType="image/png"/>
  <Override PartName="/ppt/media/image20.jpeg" ContentType="image/jpeg"/>
  <Override PartName="/ppt/media/image6.wmf" ContentType="image/x-wmf"/>
  <Override PartName="/ppt/media/image5.wmf" ContentType="image/x-wmf"/>
  <Override PartName="/ppt/media/image4.wmf" ContentType="image/x-wmf"/>
  <Override PartName="/ppt/media/image12.jpeg" ContentType="image/jpeg"/>
  <Override PartName="/ppt/media/image3.wmf" ContentType="image/x-wmf"/>
  <Override PartName="/ppt/media/image82.wmf" ContentType="image/x-wmf"/>
  <Override PartName="/ppt/media/image1.wmf" ContentType="image/x-wmf"/>
  <Override PartName="/ppt/media/image2.wmf" ContentType="image/x-wmf"/>
  <Override PartName="/ppt/media/image7.wmf" ContentType="image/x-wmf"/>
  <Override PartName="/ppt/media/image8.wmf" ContentType="image/x-wmf"/>
  <Override PartName="/ppt/media/image35.wmf" ContentType="image/x-wmf"/>
  <Override PartName="/ppt/media/image10.wmf" ContentType="image/x-wmf"/>
  <Override PartName="/ppt/media/image40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29.wmf" ContentType="image/x-wmf"/>
  <Override PartName="/ppt/media/image21.jpeg" ContentType="image/jpeg"/>
  <Override PartName="/ppt/media/image34.wmf" ContentType="image/x-wmf"/>
  <Override PartName="/ppt/media/image59.png" ContentType="image/png"/>
  <Override PartName="/ppt/media/image28.wmf" ContentType="image/x-wmf"/>
  <Override PartName="/ppt/media/image33.wmf" ContentType="image/x-wmf"/>
  <Override PartName="/ppt/media/image58.png" ContentType="image/png"/>
  <Override PartName="/ppt/media/image26.wmf" ContentType="image/x-wmf"/>
  <Override PartName="/ppt/media/image31.wmf" ContentType="image/x-wmf"/>
  <Override PartName="/ppt/media/image56.png" ContentType="image/png"/>
  <Override PartName="/ppt/media/image53.png" ContentType="image/png"/>
  <Override PartName="/ppt/media/image52.png" ContentType="image/png"/>
  <Override PartName="/ppt/media/image18.wmf" ContentType="image/x-wmf"/>
  <Override PartName="/ppt/media/image17.wmf" ContentType="image/x-wmf"/>
  <Override PartName="/ppt/media/image22.wmf" ContentType="image/x-wmf"/>
  <Override PartName="/ppt/media/image47.png" ContentType="image/png"/>
  <Override PartName="/ppt/media/image16.wmf" ContentType="image/x-wmf"/>
  <Override PartName="/ppt/media/image46.png" ContentType="image/png"/>
  <Override PartName="/ppt/media/image36.png" ContentType="image/png"/>
  <Override PartName="/ppt/media/image11.wmf" ContentType="image/x-wmf"/>
  <Override PartName="/ppt/media/image41.png" ContentType="image/png"/>
  <Override PartName="/ppt/media/image66.png" ContentType="image/png"/>
  <Override PartName="/ppt/media/image13.jpeg" ContentType="image/jpeg"/>
  <Override PartName="/ppt/media/image23.wmf" ContentType="image/x-wmf"/>
  <Override PartName="/ppt/media/image48.png" ContentType="image/png"/>
  <Override PartName="/ppt/media/image15.jpeg" ContentType="image/jpeg"/>
  <Override PartName="/ppt/media/image37.png" ContentType="image/png"/>
  <Override PartName="/ppt/media/image14.jpeg" ContentType="image/jpeg"/>
  <Override PartName="/ppt/media/image38.png" ContentType="image/png"/>
  <Override PartName="/ppt/media/image39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45.png" ContentType="image/png"/>
  <Override PartName="/ppt/media/image50.png" ContentType="image/png"/>
  <Override PartName="/ppt/media/image51.png" ContentType="image/png"/>
  <Override PartName="/ppt/media/image76.png" ContentType="image/png"/>
  <Override PartName="/ppt/media/image54.png" ContentType="image/png"/>
  <Override PartName="/ppt/media/image30.wmf" ContentType="image/x-wmf"/>
  <Override PartName="/ppt/media/image55.png" ContentType="image/png"/>
  <Override PartName="/ppt/media/image32.wmf" ContentType="image/x-wmf"/>
  <Override PartName="/ppt/media/image57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wmf" ContentType="image/x-wmf"/>
  <Override PartName="/ppt/media/image75.wmf" ContentType="image/x-wmf"/>
  <Override PartName="/ppt/media/image77.wmf" ContentType="image/x-wmf"/>
  <Override PartName="/ppt/media/image78.wmf" ContentType="image/x-wmf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176880"/>
            <a:ext cx="12191760" cy="6807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5280" cy="501120"/>
          </a:xfrm>
          <a:prstGeom prst="rect">
            <a:avLst/>
          </a:prstGeom>
          <a:ln>
            <a:noFill/>
          </a:ln>
        </p:spPr>
      </p:pic>
      <p:pic>
        <p:nvPicPr>
          <p:cNvPr id="2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1560" cy="748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/>
          </p:nvPr>
        </p:nvSpPr>
        <p:spPr>
          <a:xfrm>
            <a:off x="838080" y="6356520"/>
            <a:ext cx="12492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E8B22DD2-8524-45B2-B532-30843901E203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2257200" y="3709440"/>
            <a:ext cx="9143640" cy="124956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Cli</a:t>
            </a: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ck </a:t>
            </a: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to </a:t>
            </a: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edi</a:t>
            </a: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t </a:t>
            </a: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Ma</a:t>
            </a: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ste</a:t>
            </a: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r </a:t>
            </a: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titl</a:t>
            </a: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e </a:t>
            </a: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sty</a:t>
            </a: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7" descr=""/>
          <p:cNvPicPr/>
          <p:nvPr/>
        </p:nvPicPr>
        <p:blipFill>
          <a:blip r:embed="rId4"/>
          <a:stretch/>
        </p:blipFill>
        <p:spPr>
          <a:xfrm>
            <a:off x="838080" y="703080"/>
            <a:ext cx="4658040" cy="1246320"/>
          </a:xfrm>
          <a:prstGeom prst="rect">
            <a:avLst/>
          </a:prstGeom>
          <a:ln>
            <a:noFill/>
          </a:ln>
        </p:spPr>
      </p:pic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6176880"/>
            <a:ext cx="12191760" cy="6807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5280" cy="501120"/>
          </a:xfrm>
          <a:prstGeom prst="rect">
            <a:avLst/>
          </a:prstGeom>
          <a:ln>
            <a:noFill/>
          </a:ln>
        </p:spPr>
      </p:pic>
      <p:pic>
        <p:nvPicPr>
          <p:cNvPr id="46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1560" cy="748800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025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k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d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it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838080" y="1544040"/>
            <a:ext cx="10515240" cy="449604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/>
          </p:nvPr>
        </p:nvSpPr>
        <p:spPr>
          <a:xfrm>
            <a:off x="838080" y="6356520"/>
            <a:ext cx="12492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1CD5744-8B6B-4E3D-85A4-13B647F263F3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6176880"/>
            <a:ext cx="12191760" cy="6807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5280" cy="501120"/>
          </a:xfrm>
          <a:prstGeom prst="rect">
            <a:avLst/>
          </a:prstGeom>
          <a:ln>
            <a:noFill/>
          </a:ln>
        </p:spPr>
      </p:pic>
      <p:pic>
        <p:nvPicPr>
          <p:cNvPr id="88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1560" cy="748800"/>
          </a:xfrm>
          <a:prstGeom prst="rect">
            <a:avLst/>
          </a:prstGeom>
          <a:ln>
            <a:noFill/>
          </a:ln>
        </p:spPr>
      </p:pic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1765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025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k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d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sldNum"/>
          </p:nvPr>
        </p:nvSpPr>
        <p:spPr>
          <a:xfrm>
            <a:off x="838080" y="6356520"/>
            <a:ext cx="12492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77E218B-062A-4981-80CD-48B14EF445C2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0" y="6176880"/>
            <a:ext cx="12191760" cy="6807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9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5280" cy="501120"/>
          </a:xfrm>
          <a:prstGeom prst="rect">
            <a:avLst/>
          </a:prstGeom>
          <a:ln>
            <a:noFill/>
          </a:ln>
        </p:spPr>
      </p:pic>
      <p:pic>
        <p:nvPicPr>
          <p:cNvPr id="130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1560" cy="748800"/>
          </a:xfrm>
          <a:prstGeom prst="rect">
            <a:avLst/>
          </a:prstGeom>
          <a:ln>
            <a:noFill/>
          </a:ln>
        </p:spPr>
      </p:pic>
      <p:sp>
        <p:nvSpPr>
          <p:cNvPr id="131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025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k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d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/>
          </p:nvPr>
        </p:nvSpPr>
        <p:spPr>
          <a:xfrm>
            <a:off x="838080" y="6356520"/>
            <a:ext cx="12492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47B6E32-A194-4B74-AD71-6A89E61EB6E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0" y="6176880"/>
            <a:ext cx="12191760" cy="6807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1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5280" cy="501120"/>
          </a:xfrm>
          <a:prstGeom prst="rect">
            <a:avLst/>
          </a:prstGeom>
          <a:ln>
            <a:noFill/>
          </a:ln>
        </p:spPr>
      </p:pic>
      <p:pic>
        <p:nvPicPr>
          <p:cNvPr id="172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1560" cy="748800"/>
          </a:xfrm>
          <a:prstGeom prst="rect">
            <a:avLst/>
          </a:prstGeom>
          <a:ln>
            <a:noFill/>
          </a:ln>
        </p:spPr>
      </p:pic>
      <p:sp>
        <p:nvSpPr>
          <p:cNvPr id="173" name="PlaceHolder 2"/>
          <p:cNvSpPr>
            <a:spLocks noGrp="1"/>
          </p:cNvSpPr>
          <p:nvPr>
            <p:ph type="sldNum"/>
          </p:nvPr>
        </p:nvSpPr>
        <p:spPr>
          <a:xfrm>
            <a:off x="838080" y="6356520"/>
            <a:ext cx="12492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EC439B1-78A8-4697-8ECB-0E67624F605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 edit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4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wmf"/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slideLayout" Target="../slideLayouts/slideLayout4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image" Target="../media/image34.wmf"/><Relationship Id="rId5" Type="http://schemas.openxmlformats.org/officeDocument/2006/relationships/image" Target="../media/image35.wmf"/><Relationship Id="rId6" Type="http://schemas.openxmlformats.org/officeDocument/2006/relationships/slideLayout" Target="../slideLayouts/slideLayout4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4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://my.library.com/user/(%5b%5e/&#8221;%5d*)$&#8221;)" TargetMode="Externa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4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4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hyperlink" Target="http://my.library.com/user/(%5b%5e/&#8221;%5d*)$&#8221;)" TargetMode="External"/><Relationship Id="rId5" Type="http://schemas.openxmlformats.org/officeDocument/2006/relationships/slideLayout" Target="../slideLayouts/slideLayout4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4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4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4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4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4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4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slideLayout" Target="../slideLayouts/slideLayout4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wmf"/><Relationship Id="rId3" Type="http://schemas.openxmlformats.org/officeDocument/2006/relationships/image" Target="../media/image75.wmf"/><Relationship Id="rId4" Type="http://schemas.openxmlformats.org/officeDocument/2006/relationships/slideLayout" Target="../slideLayouts/slideLayout4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wmf"/><Relationship Id="rId3" Type="http://schemas.openxmlformats.org/officeDocument/2006/relationships/image" Target="../media/image78.wmf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4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1.wmf"/><Relationship Id="rId2" Type="http://schemas.openxmlformats.org/officeDocument/2006/relationships/image" Target="../media/image82.wmf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1975320" y="4385520"/>
            <a:ext cx="9425520" cy="1249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B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h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vi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u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r 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D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ri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v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n 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D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v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el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p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m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nt 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:</a:t>
            </a:r>
            <a:br/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th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G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ar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d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n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er 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ro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ot</a:t>
            </a:r>
            <a:r>
              <a:rPr b="1" lang="en-US" sz="4800" spc="-1" strike="noStrike">
                <a:solidFill>
                  <a:srgbClr val="ffffff"/>
                </a:solidFill>
                <a:latin typeface="Calibri Light"/>
              </a:rPr>
              <a:t>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0"/>
            <a:ext cx="12191760" cy="61934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TextShape 2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d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|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F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TextShape 3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341ED798-03CB-472C-A871-E8500671C3DD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pic>
        <p:nvPicPr>
          <p:cNvPr id="289" name="Picture 4" descr=""/>
          <p:cNvPicPr/>
          <p:nvPr/>
        </p:nvPicPr>
        <p:blipFill>
          <a:blip r:embed="rId1"/>
          <a:stretch/>
        </p:blipFill>
        <p:spPr>
          <a:xfrm>
            <a:off x="3086640" y="1267920"/>
            <a:ext cx="6974280" cy="460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0" y="0"/>
            <a:ext cx="12191760" cy="61934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TextShape 2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Introduction 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| Executable 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Documentati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D8C56EEA-C2D2-44BD-B7DA-9EFFEEF6C8F1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pic>
        <p:nvPicPr>
          <p:cNvPr id="293" name="Picture 3" descr=""/>
          <p:cNvPicPr/>
          <p:nvPr/>
        </p:nvPicPr>
        <p:blipFill>
          <a:blip r:embed="rId1"/>
          <a:stretch/>
        </p:blipFill>
        <p:spPr>
          <a:xfrm>
            <a:off x="3121200" y="1267920"/>
            <a:ext cx="8072640" cy="460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User Story to be implemented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04E01D1B-63D9-4FD6-ACF2-433D4799A0B7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3356640" y="2281320"/>
            <a:ext cx="2172600" cy="2178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4"/>
          <p:cNvSpPr/>
          <p:nvPr/>
        </p:nvSpPr>
        <p:spPr>
          <a:xfrm>
            <a:off x="3823920" y="3720240"/>
            <a:ext cx="1239840" cy="7401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5"/>
          <p:cNvSpPr/>
          <p:nvPr/>
        </p:nvSpPr>
        <p:spPr>
          <a:xfrm>
            <a:off x="4239360" y="3734280"/>
            <a:ext cx="439200" cy="4852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6"/>
          <p:cNvSpPr/>
          <p:nvPr/>
        </p:nvSpPr>
        <p:spPr>
          <a:xfrm>
            <a:off x="4289760" y="3274560"/>
            <a:ext cx="306720" cy="61380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"/>
          <p:cNvSpPr/>
          <p:nvPr/>
        </p:nvSpPr>
        <p:spPr>
          <a:xfrm>
            <a:off x="4289760" y="3537720"/>
            <a:ext cx="306720" cy="2084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8"/>
          <p:cNvSpPr/>
          <p:nvPr/>
        </p:nvSpPr>
        <p:spPr>
          <a:xfrm>
            <a:off x="3791880" y="2746800"/>
            <a:ext cx="1299960" cy="8586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9"/>
          <p:cNvSpPr/>
          <p:nvPr/>
        </p:nvSpPr>
        <p:spPr>
          <a:xfrm>
            <a:off x="4442040" y="2746800"/>
            <a:ext cx="649800" cy="8586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0"/>
          <p:cNvSpPr/>
          <p:nvPr/>
        </p:nvSpPr>
        <p:spPr>
          <a:xfrm>
            <a:off x="3978720" y="2588400"/>
            <a:ext cx="926640" cy="70200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1"/>
          <p:cNvSpPr/>
          <p:nvPr/>
        </p:nvSpPr>
        <p:spPr>
          <a:xfrm>
            <a:off x="4783320" y="3038040"/>
            <a:ext cx="110160" cy="208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2"/>
          <p:cNvSpPr/>
          <p:nvPr/>
        </p:nvSpPr>
        <p:spPr>
          <a:xfrm>
            <a:off x="3990600" y="3038040"/>
            <a:ext cx="110160" cy="208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3"/>
          <p:cNvSpPr/>
          <p:nvPr/>
        </p:nvSpPr>
        <p:spPr>
          <a:xfrm>
            <a:off x="4299480" y="3730320"/>
            <a:ext cx="284400" cy="73008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4"/>
          <p:cNvSpPr/>
          <p:nvPr/>
        </p:nvSpPr>
        <p:spPr>
          <a:xfrm>
            <a:off x="4173120" y="3641760"/>
            <a:ext cx="264600" cy="2865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5"/>
          <p:cNvSpPr/>
          <p:nvPr/>
        </p:nvSpPr>
        <p:spPr>
          <a:xfrm>
            <a:off x="4446000" y="3641760"/>
            <a:ext cx="264600" cy="2865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6"/>
          <p:cNvSpPr/>
          <p:nvPr/>
        </p:nvSpPr>
        <p:spPr>
          <a:xfrm>
            <a:off x="6444360" y="2286720"/>
            <a:ext cx="2176920" cy="2178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7"/>
          <p:cNvSpPr/>
          <p:nvPr/>
        </p:nvSpPr>
        <p:spPr>
          <a:xfrm>
            <a:off x="7084440" y="2350800"/>
            <a:ext cx="938880" cy="1031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18"/>
          <p:cNvSpPr/>
          <p:nvPr/>
        </p:nvSpPr>
        <p:spPr>
          <a:xfrm>
            <a:off x="6909840" y="3727440"/>
            <a:ext cx="1243800" cy="7380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9"/>
          <p:cNvSpPr/>
          <p:nvPr/>
        </p:nvSpPr>
        <p:spPr>
          <a:xfrm>
            <a:off x="6909840" y="3727440"/>
            <a:ext cx="621720" cy="7380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0"/>
          <p:cNvSpPr/>
          <p:nvPr/>
        </p:nvSpPr>
        <p:spPr>
          <a:xfrm>
            <a:off x="7377480" y="3318120"/>
            <a:ext cx="306720" cy="10371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1"/>
          <p:cNvSpPr/>
          <p:nvPr/>
        </p:nvSpPr>
        <p:spPr>
          <a:xfrm>
            <a:off x="7443720" y="4030200"/>
            <a:ext cx="166320" cy="324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2"/>
          <p:cNvSpPr/>
          <p:nvPr/>
        </p:nvSpPr>
        <p:spPr>
          <a:xfrm>
            <a:off x="7377480" y="3542760"/>
            <a:ext cx="306720" cy="2084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3"/>
          <p:cNvSpPr/>
          <p:nvPr/>
        </p:nvSpPr>
        <p:spPr>
          <a:xfrm>
            <a:off x="6879600" y="2752200"/>
            <a:ext cx="1301760" cy="8604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4"/>
          <p:cNvSpPr/>
          <p:nvPr/>
        </p:nvSpPr>
        <p:spPr>
          <a:xfrm>
            <a:off x="7531920" y="2752200"/>
            <a:ext cx="649800" cy="8604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5"/>
          <p:cNvSpPr/>
          <p:nvPr/>
        </p:nvSpPr>
        <p:spPr>
          <a:xfrm>
            <a:off x="7064280" y="2593800"/>
            <a:ext cx="930600" cy="7020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6"/>
          <p:cNvSpPr/>
          <p:nvPr/>
        </p:nvSpPr>
        <p:spPr>
          <a:xfrm>
            <a:off x="7100640" y="2593800"/>
            <a:ext cx="870480" cy="7178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7"/>
          <p:cNvSpPr/>
          <p:nvPr/>
        </p:nvSpPr>
        <p:spPr>
          <a:xfrm>
            <a:off x="7873200" y="3043080"/>
            <a:ext cx="110160" cy="208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8"/>
          <p:cNvSpPr/>
          <p:nvPr/>
        </p:nvSpPr>
        <p:spPr>
          <a:xfrm>
            <a:off x="7080480" y="3043080"/>
            <a:ext cx="110160" cy="208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9"/>
          <p:cNvSpPr/>
          <p:nvPr/>
        </p:nvSpPr>
        <p:spPr>
          <a:xfrm>
            <a:off x="7234920" y="3063240"/>
            <a:ext cx="593640" cy="224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0"/>
          <p:cNvSpPr/>
          <p:nvPr/>
        </p:nvSpPr>
        <p:spPr>
          <a:xfrm>
            <a:off x="7251120" y="3071160"/>
            <a:ext cx="252360" cy="2023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1"/>
          <p:cNvSpPr/>
          <p:nvPr/>
        </p:nvSpPr>
        <p:spPr>
          <a:xfrm>
            <a:off x="7560000" y="3071160"/>
            <a:ext cx="250560" cy="2023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2"/>
          <p:cNvSpPr/>
          <p:nvPr/>
        </p:nvSpPr>
        <p:spPr>
          <a:xfrm>
            <a:off x="7112520" y="3530880"/>
            <a:ext cx="419040" cy="8244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33"/>
          <p:cNvSpPr/>
          <p:nvPr/>
        </p:nvSpPr>
        <p:spPr>
          <a:xfrm>
            <a:off x="7531920" y="3530880"/>
            <a:ext cx="416880" cy="8244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34"/>
          <p:cNvSpPr/>
          <p:nvPr/>
        </p:nvSpPr>
        <p:spPr>
          <a:xfrm>
            <a:off x="3356640" y="4660920"/>
            <a:ext cx="2172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28" name="CustomShape 35"/>
          <p:cNvSpPr/>
          <p:nvPr/>
        </p:nvSpPr>
        <p:spPr>
          <a:xfrm>
            <a:off x="6449400" y="4660920"/>
            <a:ext cx="2172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29" name="CustomShape 36"/>
          <p:cNvSpPr/>
          <p:nvPr/>
        </p:nvSpPr>
        <p:spPr>
          <a:xfrm>
            <a:off x="4239000" y="3089520"/>
            <a:ext cx="3996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37"/>
          <p:cNvSpPr/>
          <p:nvPr/>
        </p:nvSpPr>
        <p:spPr>
          <a:xfrm>
            <a:off x="4239000" y="3320280"/>
            <a:ext cx="401400" cy="142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8"/>
          <p:cNvSpPr/>
          <p:nvPr/>
        </p:nvSpPr>
        <p:spPr>
          <a:xfrm>
            <a:off x="4286880" y="3088080"/>
            <a:ext cx="96480" cy="96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39"/>
          <p:cNvSpPr/>
          <p:nvPr/>
        </p:nvSpPr>
        <p:spPr>
          <a:xfrm>
            <a:off x="4496400" y="3088080"/>
            <a:ext cx="96480" cy="96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40"/>
          <p:cNvSpPr/>
          <p:nvPr/>
        </p:nvSpPr>
        <p:spPr>
          <a:xfrm>
            <a:off x="7329240" y="3120840"/>
            <a:ext cx="3996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41"/>
          <p:cNvSpPr/>
          <p:nvPr/>
        </p:nvSpPr>
        <p:spPr>
          <a:xfrm>
            <a:off x="7329240" y="3351600"/>
            <a:ext cx="401400" cy="142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42"/>
          <p:cNvSpPr/>
          <p:nvPr/>
        </p:nvSpPr>
        <p:spPr>
          <a:xfrm>
            <a:off x="7376760" y="3119400"/>
            <a:ext cx="96480" cy="96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43"/>
          <p:cNvSpPr/>
          <p:nvPr/>
        </p:nvSpPr>
        <p:spPr>
          <a:xfrm>
            <a:off x="7586280" y="3119400"/>
            <a:ext cx="96480" cy="96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User Story to be implemented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468E28F9-F4E5-4B00-A8AB-C2660B3A889C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5045040" y="1800360"/>
            <a:ext cx="1738080" cy="173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4"/>
          <p:cNvSpPr/>
          <p:nvPr/>
        </p:nvSpPr>
        <p:spPr>
          <a:xfrm>
            <a:off x="5048280" y="1798560"/>
            <a:ext cx="1734840" cy="17362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5"/>
          <p:cNvSpPr/>
          <p:nvPr/>
        </p:nvSpPr>
        <p:spPr>
          <a:xfrm>
            <a:off x="5419800" y="2944800"/>
            <a:ext cx="990360" cy="5900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6"/>
          <p:cNvSpPr/>
          <p:nvPr/>
        </p:nvSpPr>
        <p:spPr>
          <a:xfrm>
            <a:off x="6315120" y="3138480"/>
            <a:ext cx="95040" cy="2995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7"/>
          <p:cNvSpPr/>
          <p:nvPr/>
        </p:nvSpPr>
        <p:spPr>
          <a:xfrm>
            <a:off x="6134040" y="3003480"/>
            <a:ext cx="104400" cy="5029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8"/>
          <p:cNvSpPr/>
          <p:nvPr/>
        </p:nvSpPr>
        <p:spPr>
          <a:xfrm>
            <a:off x="5951520" y="2948040"/>
            <a:ext cx="109080" cy="58392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9"/>
          <p:cNvSpPr/>
          <p:nvPr/>
        </p:nvSpPr>
        <p:spPr>
          <a:xfrm>
            <a:off x="5773680" y="2948040"/>
            <a:ext cx="104400" cy="58392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0"/>
          <p:cNvSpPr/>
          <p:nvPr/>
        </p:nvSpPr>
        <p:spPr>
          <a:xfrm>
            <a:off x="5591160" y="3000240"/>
            <a:ext cx="105840" cy="50616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1"/>
          <p:cNvSpPr/>
          <p:nvPr/>
        </p:nvSpPr>
        <p:spPr>
          <a:xfrm>
            <a:off x="5419800" y="3141720"/>
            <a:ext cx="97920" cy="2948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2"/>
          <p:cNvSpPr/>
          <p:nvPr/>
        </p:nvSpPr>
        <p:spPr>
          <a:xfrm>
            <a:off x="5492880" y="3078000"/>
            <a:ext cx="844200" cy="1090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3"/>
          <p:cNvSpPr/>
          <p:nvPr/>
        </p:nvSpPr>
        <p:spPr>
          <a:xfrm>
            <a:off x="5423040" y="3260880"/>
            <a:ext cx="983880" cy="1044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4"/>
          <p:cNvSpPr/>
          <p:nvPr/>
        </p:nvSpPr>
        <p:spPr>
          <a:xfrm>
            <a:off x="5524560" y="3441600"/>
            <a:ext cx="782280" cy="932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5"/>
          <p:cNvSpPr/>
          <p:nvPr/>
        </p:nvSpPr>
        <p:spPr>
          <a:xfrm>
            <a:off x="6315120" y="3138480"/>
            <a:ext cx="21960" cy="489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6"/>
          <p:cNvSpPr/>
          <p:nvPr/>
        </p:nvSpPr>
        <p:spPr>
          <a:xfrm>
            <a:off x="6315120" y="3260880"/>
            <a:ext cx="91800" cy="1044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7"/>
          <p:cNvSpPr/>
          <p:nvPr/>
        </p:nvSpPr>
        <p:spPr>
          <a:xfrm>
            <a:off x="6134040" y="3078000"/>
            <a:ext cx="104400" cy="109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8"/>
          <p:cNvSpPr/>
          <p:nvPr/>
        </p:nvSpPr>
        <p:spPr>
          <a:xfrm>
            <a:off x="6134040" y="3260880"/>
            <a:ext cx="104400" cy="104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9"/>
          <p:cNvSpPr/>
          <p:nvPr/>
        </p:nvSpPr>
        <p:spPr>
          <a:xfrm>
            <a:off x="6134040" y="3441600"/>
            <a:ext cx="104400" cy="648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0"/>
          <p:cNvSpPr/>
          <p:nvPr/>
        </p:nvSpPr>
        <p:spPr>
          <a:xfrm>
            <a:off x="5951520" y="3078000"/>
            <a:ext cx="109080" cy="109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1"/>
          <p:cNvSpPr/>
          <p:nvPr/>
        </p:nvSpPr>
        <p:spPr>
          <a:xfrm>
            <a:off x="5951520" y="3260880"/>
            <a:ext cx="109080" cy="104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2"/>
          <p:cNvSpPr/>
          <p:nvPr/>
        </p:nvSpPr>
        <p:spPr>
          <a:xfrm>
            <a:off x="5951520" y="3441600"/>
            <a:ext cx="109080" cy="900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3"/>
          <p:cNvSpPr/>
          <p:nvPr/>
        </p:nvSpPr>
        <p:spPr>
          <a:xfrm>
            <a:off x="5773680" y="3078000"/>
            <a:ext cx="104400" cy="109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24"/>
          <p:cNvSpPr/>
          <p:nvPr/>
        </p:nvSpPr>
        <p:spPr>
          <a:xfrm>
            <a:off x="5773680" y="3260880"/>
            <a:ext cx="104400" cy="104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25"/>
          <p:cNvSpPr/>
          <p:nvPr/>
        </p:nvSpPr>
        <p:spPr>
          <a:xfrm>
            <a:off x="5773680" y="3441600"/>
            <a:ext cx="104400" cy="900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26"/>
          <p:cNvSpPr/>
          <p:nvPr/>
        </p:nvSpPr>
        <p:spPr>
          <a:xfrm>
            <a:off x="5591160" y="3078000"/>
            <a:ext cx="105840" cy="109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7"/>
          <p:cNvSpPr/>
          <p:nvPr/>
        </p:nvSpPr>
        <p:spPr>
          <a:xfrm>
            <a:off x="5591160" y="3260880"/>
            <a:ext cx="105840" cy="104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8"/>
          <p:cNvSpPr/>
          <p:nvPr/>
        </p:nvSpPr>
        <p:spPr>
          <a:xfrm>
            <a:off x="5591160" y="3441600"/>
            <a:ext cx="105840" cy="648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29"/>
          <p:cNvSpPr/>
          <p:nvPr/>
        </p:nvSpPr>
        <p:spPr>
          <a:xfrm>
            <a:off x="5492880" y="3141720"/>
            <a:ext cx="25200" cy="457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0"/>
          <p:cNvSpPr/>
          <p:nvPr/>
        </p:nvSpPr>
        <p:spPr>
          <a:xfrm>
            <a:off x="5423040" y="3260880"/>
            <a:ext cx="95040" cy="1044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1"/>
          <p:cNvSpPr/>
          <p:nvPr/>
        </p:nvSpPr>
        <p:spPr>
          <a:xfrm>
            <a:off x="5792760" y="2619360"/>
            <a:ext cx="244080" cy="4885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2"/>
          <p:cNvSpPr/>
          <p:nvPr/>
        </p:nvSpPr>
        <p:spPr>
          <a:xfrm>
            <a:off x="5792760" y="2795760"/>
            <a:ext cx="244080" cy="1695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3"/>
          <p:cNvSpPr/>
          <p:nvPr/>
        </p:nvSpPr>
        <p:spPr>
          <a:xfrm>
            <a:off x="5396040" y="2168640"/>
            <a:ext cx="1039320" cy="6854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4"/>
          <p:cNvSpPr/>
          <p:nvPr/>
        </p:nvSpPr>
        <p:spPr>
          <a:xfrm>
            <a:off x="5543640" y="2043000"/>
            <a:ext cx="742680" cy="55692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5"/>
          <p:cNvSpPr/>
          <p:nvPr/>
        </p:nvSpPr>
        <p:spPr>
          <a:xfrm>
            <a:off x="5589720" y="1933560"/>
            <a:ext cx="651960" cy="5821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6"/>
          <p:cNvSpPr/>
          <p:nvPr/>
        </p:nvSpPr>
        <p:spPr>
          <a:xfrm>
            <a:off x="5465880" y="2216160"/>
            <a:ext cx="899640" cy="3283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37"/>
          <p:cNvSpPr/>
          <p:nvPr/>
        </p:nvSpPr>
        <p:spPr>
          <a:xfrm>
            <a:off x="5616720" y="2251080"/>
            <a:ext cx="591840" cy="5695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8"/>
          <p:cNvSpPr/>
          <p:nvPr/>
        </p:nvSpPr>
        <p:spPr>
          <a:xfrm>
            <a:off x="5916600" y="2270160"/>
            <a:ext cx="363240" cy="58392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39"/>
          <p:cNvSpPr/>
          <p:nvPr/>
        </p:nvSpPr>
        <p:spPr>
          <a:xfrm>
            <a:off x="5718240" y="1989000"/>
            <a:ext cx="396360" cy="2217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0"/>
          <p:cNvSpPr/>
          <p:nvPr/>
        </p:nvSpPr>
        <p:spPr>
          <a:xfrm>
            <a:off x="5551560" y="2238480"/>
            <a:ext cx="698040" cy="3250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41"/>
          <p:cNvSpPr/>
          <p:nvPr/>
        </p:nvSpPr>
        <p:spPr>
          <a:xfrm>
            <a:off x="6188040" y="2400480"/>
            <a:ext cx="88560" cy="1663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42"/>
          <p:cNvSpPr/>
          <p:nvPr/>
        </p:nvSpPr>
        <p:spPr>
          <a:xfrm>
            <a:off x="5556240" y="2400480"/>
            <a:ext cx="88560" cy="1663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3"/>
          <p:cNvSpPr/>
          <p:nvPr/>
        </p:nvSpPr>
        <p:spPr>
          <a:xfrm>
            <a:off x="5554800" y="2995560"/>
            <a:ext cx="202680" cy="4964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4"/>
          <p:cNvSpPr/>
          <p:nvPr/>
        </p:nvSpPr>
        <p:spPr>
          <a:xfrm>
            <a:off x="6062760" y="2973240"/>
            <a:ext cx="244080" cy="5410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45"/>
          <p:cNvSpPr/>
          <p:nvPr/>
        </p:nvSpPr>
        <p:spPr>
          <a:xfrm>
            <a:off x="5634000" y="2884320"/>
            <a:ext cx="596520" cy="38556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46"/>
          <p:cNvSpPr/>
          <p:nvPr/>
        </p:nvSpPr>
        <p:spPr>
          <a:xfrm>
            <a:off x="5599080" y="2967120"/>
            <a:ext cx="612360" cy="3330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47"/>
          <p:cNvSpPr/>
          <p:nvPr/>
        </p:nvSpPr>
        <p:spPr>
          <a:xfrm>
            <a:off x="5607000" y="2422440"/>
            <a:ext cx="617040" cy="5076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48"/>
          <p:cNvSpPr/>
          <p:nvPr/>
        </p:nvSpPr>
        <p:spPr>
          <a:xfrm>
            <a:off x="5803920" y="2643120"/>
            <a:ext cx="223560" cy="1458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49"/>
          <p:cNvSpPr/>
          <p:nvPr/>
        </p:nvSpPr>
        <p:spPr>
          <a:xfrm>
            <a:off x="5675400" y="2413080"/>
            <a:ext cx="477360" cy="1616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50"/>
          <p:cNvSpPr/>
          <p:nvPr/>
        </p:nvSpPr>
        <p:spPr>
          <a:xfrm>
            <a:off x="4826160" y="3603600"/>
            <a:ext cx="2172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User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7" name="CustomShape 51"/>
          <p:cNvSpPr/>
          <p:nvPr/>
        </p:nvSpPr>
        <p:spPr>
          <a:xfrm>
            <a:off x="838080" y="1915200"/>
            <a:ext cx="2321280" cy="1354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2"/>
          <p:cNvSpPr/>
          <p:nvPr/>
        </p:nvSpPr>
        <p:spPr>
          <a:xfrm>
            <a:off x="838080" y="1996200"/>
            <a:ext cx="232128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9" name="Line 53"/>
          <p:cNvSpPr/>
          <p:nvPr/>
        </p:nvSpPr>
        <p:spPr>
          <a:xfrm>
            <a:off x="1282320" y="231084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0" name="CustomShape 54"/>
          <p:cNvSpPr/>
          <p:nvPr/>
        </p:nvSpPr>
        <p:spPr>
          <a:xfrm>
            <a:off x="838080" y="2537280"/>
            <a:ext cx="232200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 of books, popular categories by age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91" name="CustomShape 55"/>
          <p:cNvSpPr/>
          <p:nvPr/>
        </p:nvSpPr>
        <p:spPr>
          <a:xfrm>
            <a:off x="1352520" y="3811680"/>
            <a:ext cx="2321280" cy="1354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56"/>
          <p:cNvSpPr/>
          <p:nvPr/>
        </p:nvSpPr>
        <p:spPr>
          <a:xfrm>
            <a:off x="1352520" y="3892320"/>
            <a:ext cx="232128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3" name="Line 57"/>
          <p:cNvSpPr/>
          <p:nvPr/>
        </p:nvSpPr>
        <p:spPr>
          <a:xfrm>
            <a:off x="1796400" y="4206960"/>
            <a:ext cx="143352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4" name="CustomShape 58"/>
          <p:cNvSpPr/>
          <p:nvPr/>
        </p:nvSpPr>
        <p:spPr>
          <a:xfrm>
            <a:off x="1352520" y="4433400"/>
            <a:ext cx="232200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      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95" name="CustomShape 59"/>
          <p:cNvSpPr/>
          <p:nvPr/>
        </p:nvSpPr>
        <p:spPr>
          <a:xfrm>
            <a:off x="4326840" y="4444920"/>
            <a:ext cx="3170520" cy="15130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60"/>
          <p:cNvSpPr/>
          <p:nvPr/>
        </p:nvSpPr>
        <p:spPr>
          <a:xfrm>
            <a:off x="4326840" y="4525560"/>
            <a:ext cx="317052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7" name="Line 61"/>
          <p:cNvSpPr/>
          <p:nvPr/>
        </p:nvSpPr>
        <p:spPr>
          <a:xfrm>
            <a:off x="4933080" y="4840560"/>
            <a:ext cx="195768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8" name="CustomShape 62"/>
          <p:cNvSpPr/>
          <p:nvPr/>
        </p:nvSpPr>
        <p:spPr>
          <a:xfrm>
            <a:off x="4326840" y="5067000"/>
            <a:ext cx="317160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books, textual search,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multi-criteria search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(category, popularity, availability ...)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99" name="CustomShape 63"/>
          <p:cNvSpPr/>
          <p:nvPr/>
        </p:nvSpPr>
        <p:spPr>
          <a:xfrm>
            <a:off x="8149320" y="3811680"/>
            <a:ext cx="2321280" cy="1354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64"/>
          <p:cNvSpPr/>
          <p:nvPr/>
        </p:nvSpPr>
        <p:spPr>
          <a:xfrm>
            <a:off x="8149320" y="3892320"/>
            <a:ext cx="232128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1" name="Line 65"/>
          <p:cNvSpPr/>
          <p:nvPr/>
        </p:nvSpPr>
        <p:spPr>
          <a:xfrm>
            <a:off x="8593200" y="42069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02" name="CustomShape 66"/>
          <p:cNvSpPr/>
          <p:nvPr/>
        </p:nvSpPr>
        <p:spPr>
          <a:xfrm>
            <a:off x="8149320" y="4433400"/>
            <a:ext cx="232200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 service,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Available books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03" name="CustomShape 67"/>
          <p:cNvSpPr/>
          <p:nvPr/>
        </p:nvSpPr>
        <p:spPr>
          <a:xfrm>
            <a:off x="8667720" y="1909080"/>
            <a:ext cx="2321280" cy="13546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68"/>
          <p:cNvSpPr/>
          <p:nvPr/>
        </p:nvSpPr>
        <p:spPr>
          <a:xfrm>
            <a:off x="8667720" y="1989720"/>
            <a:ext cx="232128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5" name="Line 69"/>
          <p:cNvSpPr/>
          <p:nvPr/>
        </p:nvSpPr>
        <p:spPr>
          <a:xfrm>
            <a:off x="9111960" y="23043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06" name="CustomShape 70"/>
          <p:cNvSpPr/>
          <p:nvPr/>
        </p:nvSpPr>
        <p:spPr>
          <a:xfrm>
            <a:off x="8667720" y="2530800"/>
            <a:ext cx="232200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Users, ages,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books already red...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07" name="CustomShape 71"/>
          <p:cNvSpPr/>
          <p:nvPr/>
        </p:nvSpPr>
        <p:spPr>
          <a:xfrm>
            <a:off x="5763240" y="2476800"/>
            <a:ext cx="255600" cy="19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72"/>
          <p:cNvSpPr/>
          <p:nvPr/>
        </p:nvSpPr>
        <p:spPr>
          <a:xfrm>
            <a:off x="5829480" y="2674080"/>
            <a:ext cx="180000" cy="637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73"/>
          <p:cNvSpPr/>
          <p:nvPr/>
        </p:nvSpPr>
        <p:spPr>
          <a:xfrm>
            <a:off x="5767560" y="2475360"/>
            <a:ext cx="61560" cy="61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74"/>
          <p:cNvSpPr/>
          <p:nvPr/>
        </p:nvSpPr>
        <p:spPr>
          <a:xfrm>
            <a:off x="6000480" y="2475360"/>
            <a:ext cx="61560" cy="61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y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pl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FA643811-6C99-43C2-9856-CC1E9453D34A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1926360" y="2006640"/>
            <a:ext cx="3170520" cy="15130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1926360" y="2087280"/>
            <a:ext cx="317052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Line 5"/>
          <p:cNvSpPr/>
          <p:nvPr/>
        </p:nvSpPr>
        <p:spPr>
          <a:xfrm>
            <a:off x="1926360" y="20062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16" name="CustomShape 6"/>
          <p:cNvSpPr/>
          <p:nvPr/>
        </p:nvSpPr>
        <p:spPr>
          <a:xfrm>
            <a:off x="2019240" y="2006640"/>
            <a:ext cx="2999880" cy="15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7" name="CustomShape 7"/>
          <p:cNvSpPr/>
          <p:nvPr/>
        </p:nvSpPr>
        <p:spPr>
          <a:xfrm>
            <a:off x="6003000" y="3606840"/>
            <a:ext cx="3170520" cy="15130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8"/>
          <p:cNvSpPr/>
          <p:nvPr/>
        </p:nvSpPr>
        <p:spPr>
          <a:xfrm>
            <a:off x="6003000" y="3687480"/>
            <a:ext cx="317052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9"/>
          <p:cNvSpPr/>
          <p:nvPr/>
        </p:nvSpPr>
        <p:spPr>
          <a:xfrm>
            <a:off x="6003000" y="36064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20" name="CustomShape 10"/>
          <p:cNvSpPr/>
          <p:nvPr/>
        </p:nvSpPr>
        <p:spPr>
          <a:xfrm>
            <a:off x="6095880" y="3687480"/>
            <a:ext cx="2980800" cy="14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Acceptance criteria 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not read by the user</a:t>
            </a: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available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p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14081F4F-7912-44F7-B182-5F0B68EA47E1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1926360" y="2921040"/>
            <a:ext cx="3170520" cy="15130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4"/>
          <p:cNvSpPr/>
          <p:nvPr/>
        </p:nvSpPr>
        <p:spPr>
          <a:xfrm>
            <a:off x="1926360" y="3001680"/>
            <a:ext cx="317052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26" name="CustomShape 6"/>
          <p:cNvSpPr/>
          <p:nvPr/>
        </p:nvSpPr>
        <p:spPr>
          <a:xfrm>
            <a:off x="2019240" y="2921040"/>
            <a:ext cx="2999880" cy="15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 must be appropriate to the age of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7" name="CustomShape 7"/>
          <p:cNvSpPr/>
          <p:nvPr/>
        </p:nvSpPr>
        <p:spPr>
          <a:xfrm>
            <a:off x="6003000" y="3778200"/>
            <a:ext cx="3170520" cy="15130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8"/>
          <p:cNvSpPr/>
          <p:nvPr/>
        </p:nvSpPr>
        <p:spPr>
          <a:xfrm>
            <a:off x="6003000" y="3858840"/>
            <a:ext cx="317052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30" name="CustomShape 10"/>
          <p:cNvSpPr/>
          <p:nvPr/>
        </p:nvSpPr>
        <p:spPr>
          <a:xfrm>
            <a:off x="6095880" y="3858840"/>
            <a:ext cx="2980800" cy="14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For a better discovery, the books must come from different 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1" name="CustomShape 11"/>
          <p:cNvSpPr/>
          <p:nvPr/>
        </p:nvSpPr>
        <p:spPr>
          <a:xfrm>
            <a:off x="1079244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2"/>
          <p:cNvSpPr/>
          <p:nvPr/>
        </p:nvSpPr>
        <p:spPr>
          <a:xfrm>
            <a:off x="1098396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3"/>
          <p:cNvSpPr/>
          <p:nvPr/>
        </p:nvSpPr>
        <p:spPr>
          <a:xfrm>
            <a:off x="111542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4"/>
          <p:cNvSpPr/>
          <p:nvPr/>
        </p:nvSpPr>
        <p:spPr>
          <a:xfrm>
            <a:off x="1117476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5"/>
          <p:cNvSpPr/>
          <p:nvPr/>
        </p:nvSpPr>
        <p:spPr>
          <a:xfrm>
            <a:off x="1117476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6"/>
          <p:cNvSpPr/>
          <p:nvPr/>
        </p:nvSpPr>
        <p:spPr>
          <a:xfrm>
            <a:off x="109710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17"/>
          <p:cNvSpPr/>
          <p:nvPr/>
        </p:nvSpPr>
        <p:spPr>
          <a:xfrm>
            <a:off x="112374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18"/>
          <p:cNvSpPr/>
          <p:nvPr/>
        </p:nvSpPr>
        <p:spPr>
          <a:xfrm>
            <a:off x="1104732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19"/>
          <p:cNvSpPr/>
          <p:nvPr/>
        </p:nvSpPr>
        <p:spPr>
          <a:xfrm>
            <a:off x="113770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0"/>
          <p:cNvSpPr/>
          <p:nvPr/>
        </p:nvSpPr>
        <p:spPr>
          <a:xfrm>
            <a:off x="110523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1"/>
          <p:cNvSpPr/>
          <p:nvPr/>
        </p:nvSpPr>
        <p:spPr>
          <a:xfrm>
            <a:off x="1117872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2"/>
          <p:cNvSpPr/>
          <p:nvPr/>
        </p:nvSpPr>
        <p:spPr>
          <a:xfrm>
            <a:off x="111272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23"/>
          <p:cNvSpPr/>
          <p:nvPr/>
        </p:nvSpPr>
        <p:spPr>
          <a:xfrm>
            <a:off x="112388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4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45" name="CustomShape 25"/>
          <p:cNvSpPr/>
          <p:nvPr/>
        </p:nvSpPr>
        <p:spPr>
          <a:xfrm>
            <a:off x="838080" y="1449720"/>
            <a:ext cx="754344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46" name="CustomShape 26"/>
          <p:cNvSpPr/>
          <p:nvPr/>
        </p:nvSpPr>
        <p:spPr>
          <a:xfrm>
            <a:off x="11174040" y="81252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7"/>
          <p:cNvSpPr/>
          <p:nvPr/>
        </p:nvSpPr>
        <p:spPr>
          <a:xfrm>
            <a:off x="11131560" y="67572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8"/>
          <p:cNvSpPr/>
          <p:nvPr/>
        </p:nvSpPr>
        <p:spPr>
          <a:xfrm>
            <a:off x="11291760" y="67572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rar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er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y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to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be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pl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81C23D88-F78B-4088-BCF5-73C3194A6087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1926360" y="2921040"/>
            <a:ext cx="3170520" cy="15130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4"/>
          <p:cNvSpPr/>
          <p:nvPr/>
        </p:nvSpPr>
        <p:spPr>
          <a:xfrm>
            <a:off x="1926360" y="3001680"/>
            <a:ext cx="317052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54" name="CustomShape 6"/>
          <p:cNvSpPr/>
          <p:nvPr/>
        </p:nvSpPr>
        <p:spPr>
          <a:xfrm>
            <a:off x="2019240" y="2921040"/>
            <a:ext cx="2999880" cy="15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Focus on how to recover books, forgets that the book must be unread by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5" name="CustomShape 7"/>
          <p:cNvSpPr/>
          <p:nvPr/>
        </p:nvSpPr>
        <p:spPr>
          <a:xfrm>
            <a:off x="6003000" y="3778200"/>
            <a:ext cx="3170520" cy="15130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8"/>
          <p:cNvSpPr/>
          <p:nvPr/>
        </p:nvSpPr>
        <p:spPr>
          <a:xfrm>
            <a:off x="6003000" y="3858840"/>
            <a:ext cx="317052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58" name="CustomShape 10"/>
          <p:cNvSpPr/>
          <p:nvPr/>
        </p:nvSpPr>
        <p:spPr>
          <a:xfrm>
            <a:off x="6095880" y="3858840"/>
            <a:ext cx="2980800" cy="14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simplest way : research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popularity of books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9" name="CustomShape 11"/>
          <p:cNvSpPr/>
          <p:nvPr/>
        </p:nvSpPr>
        <p:spPr>
          <a:xfrm>
            <a:off x="838080" y="1449720"/>
            <a:ext cx="754344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60" name="CustomShape 12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3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4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5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16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7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18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9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0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1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22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3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24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5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26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7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8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29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30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9" name="CustomShape 31"/>
          <p:cNvSpPr/>
          <p:nvPr/>
        </p:nvSpPr>
        <p:spPr>
          <a:xfrm>
            <a:off x="11189160" y="83520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32"/>
          <p:cNvSpPr/>
          <p:nvPr/>
        </p:nvSpPr>
        <p:spPr>
          <a:xfrm>
            <a:off x="11146680" y="69876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33"/>
          <p:cNvSpPr/>
          <p:nvPr/>
        </p:nvSpPr>
        <p:spPr>
          <a:xfrm>
            <a:off x="11306880" y="69876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68F3B46D-A6DF-4860-8E66-DB1361064694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911520" y="1508400"/>
            <a:ext cx="7368480" cy="1697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we ask for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the suggestions are popular and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available books adapted to the age of the user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85" name="CustomShape 4"/>
          <p:cNvSpPr/>
          <p:nvPr/>
        </p:nvSpPr>
        <p:spPr>
          <a:xfrm>
            <a:off x="1079244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5"/>
          <p:cNvSpPr/>
          <p:nvPr/>
        </p:nvSpPr>
        <p:spPr>
          <a:xfrm>
            <a:off x="1098396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6"/>
          <p:cNvSpPr/>
          <p:nvPr/>
        </p:nvSpPr>
        <p:spPr>
          <a:xfrm>
            <a:off x="111542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7"/>
          <p:cNvSpPr/>
          <p:nvPr/>
        </p:nvSpPr>
        <p:spPr>
          <a:xfrm>
            <a:off x="1117476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8"/>
          <p:cNvSpPr/>
          <p:nvPr/>
        </p:nvSpPr>
        <p:spPr>
          <a:xfrm>
            <a:off x="1117476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9"/>
          <p:cNvSpPr/>
          <p:nvPr/>
        </p:nvSpPr>
        <p:spPr>
          <a:xfrm>
            <a:off x="109710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0"/>
          <p:cNvSpPr/>
          <p:nvPr/>
        </p:nvSpPr>
        <p:spPr>
          <a:xfrm>
            <a:off x="112374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1"/>
          <p:cNvSpPr/>
          <p:nvPr/>
        </p:nvSpPr>
        <p:spPr>
          <a:xfrm>
            <a:off x="1104732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2"/>
          <p:cNvSpPr/>
          <p:nvPr/>
        </p:nvSpPr>
        <p:spPr>
          <a:xfrm>
            <a:off x="113770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3"/>
          <p:cNvSpPr/>
          <p:nvPr/>
        </p:nvSpPr>
        <p:spPr>
          <a:xfrm>
            <a:off x="110523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4"/>
          <p:cNvSpPr/>
          <p:nvPr/>
        </p:nvSpPr>
        <p:spPr>
          <a:xfrm>
            <a:off x="1117872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5"/>
          <p:cNvSpPr/>
          <p:nvPr/>
        </p:nvSpPr>
        <p:spPr>
          <a:xfrm>
            <a:off x="111272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6"/>
          <p:cNvSpPr/>
          <p:nvPr/>
        </p:nvSpPr>
        <p:spPr>
          <a:xfrm>
            <a:off x="112388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7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99" name="CustomShape 18"/>
          <p:cNvSpPr/>
          <p:nvPr/>
        </p:nvSpPr>
        <p:spPr>
          <a:xfrm>
            <a:off x="11181600" y="81252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9"/>
          <p:cNvSpPr/>
          <p:nvPr/>
        </p:nvSpPr>
        <p:spPr>
          <a:xfrm>
            <a:off x="11139120" y="67572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0"/>
          <p:cNvSpPr/>
          <p:nvPr/>
        </p:nvSpPr>
        <p:spPr>
          <a:xfrm>
            <a:off x="11299320" y="67572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1"/>
          <p:cNvSpPr/>
          <p:nvPr/>
        </p:nvSpPr>
        <p:spPr>
          <a:xfrm>
            <a:off x="7848720" y="4305240"/>
            <a:ext cx="3386520" cy="676440"/>
          </a:xfrm>
          <a:prstGeom prst="wedgeRectCallout">
            <a:avLst>
              <a:gd name="adj1" fmla="val 22475"/>
              <a:gd name="adj2" fmla="val 685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Missing example!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60AFFFE3-7A92-46EA-B943-17B72F12E8D0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924120" y="1197720"/>
            <a:ext cx="7427880" cy="494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c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n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,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v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i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v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e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: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.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.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v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m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4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: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.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.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?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=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&amp;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=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4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D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y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2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k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3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d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: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.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.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?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=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,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2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,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3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&amp;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v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=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n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2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k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f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3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3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m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: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n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h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e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w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: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: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9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9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9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8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/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?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d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=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&amp;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x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=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h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e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p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2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0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0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h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e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l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y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2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k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f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2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3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o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i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s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n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d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r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3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20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9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43"/>
          <p:cNvSpPr/>
          <p:nvPr/>
        </p:nvSpPr>
        <p:spPr>
          <a:xfrm>
            <a:off x="6552000" y="5328000"/>
            <a:ext cx="4132800" cy="5342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Missing limit number </a:t>
            </a: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6" name="CustomShape 44"/>
          <p:cNvSpPr/>
          <p:nvPr/>
        </p:nvSpPr>
        <p:spPr>
          <a:xfrm>
            <a:off x="6486840" y="1781640"/>
            <a:ext cx="4132800" cy="5342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Too technical, I don’t understand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7" name="CustomShape 45"/>
          <p:cNvSpPr/>
          <p:nvPr/>
        </p:nvSpPr>
        <p:spPr>
          <a:xfrm>
            <a:off x="6571800" y="4356000"/>
            <a:ext cx="4132800" cy="5342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Not linked to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8" name="CustomShape 46"/>
          <p:cNvSpPr/>
          <p:nvPr/>
        </p:nvSpPr>
        <p:spPr>
          <a:xfrm>
            <a:off x="6552000" y="3168000"/>
            <a:ext cx="4132800" cy="5342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Non-speaking example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A2ECDA6B-7226-4AFE-9967-14F47484CB4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924120" y="1197720"/>
            <a:ext cx="8003880" cy="46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66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85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43"/>
          <p:cNvSpPr/>
          <p:nvPr/>
        </p:nvSpPr>
        <p:spPr>
          <a:xfrm>
            <a:off x="6486480" y="1647720"/>
            <a:ext cx="4132800" cy="5342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Missing 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2" name="CustomShape 44"/>
          <p:cNvSpPr/>
          <p:nvPr/>
        </p:nvSpPr>
        <p:spPr>
          <a:xfrm>
            <a:off x="6486480" y="2626920"/>
            <a:ext cx="4132800" cy="5342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3" name="CustomShape 45"/>
          <p:cNvSpPr/>
          <p:nvPr/>
        </p:nvSpPr>
        <p:spPr>
          <a:xfrm>
            <a:off x="6571440" y="4433400"/>
            <a:ext cx="4132800" cy="5342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Missing : different categories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BD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D :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th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eG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de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ne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ots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838080" y="1544040"/>
            <a:ext cx="10515240" cy="449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Introduction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Full BDD example on a library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Improve the process with theGardener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Conclusion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884F4EB3-7B51-45E7-AC35-FD482CAACC51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5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822C12A3-A39A-4BE3-8C33-5F5871BC4E9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596" name="CustomShape 3"/>
          <p:cNvSpPr/>
          <p:nvPr/>
        </p:nvSpPr>
        <p:spPr>
          <a:xfrm>
            <a:off x="924120" y="1197720"/>
            <a:ext cx="7859880" cy="46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597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11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30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43"/>
          <p:cNvSpPr/>
          <p:nvPr/>
        </p:nvSpPr>
        <p:spPr>
          <a:xfrm>
            <a:off x="6486480" y="2626920"/>
            <a:ext cx="4132800" cy="5342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7" name="CustomShape 44"/>
          <p:cNvSpPr/>
          <p:nvPr/>
        </p:nvSpPr>
        <p:spPr>
          <a:xfrm>
            <a:off x="7678800" y="5229360"/>
            <a:ext cx="3312720" cy="66060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Limi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t 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num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ber 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of 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sug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gest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ions</a:t>
            </a:r>
            <a:endParaRPr b="0" lang="en-GB" sz="1800" spc="-1" strike="noStrike">
              <a:solidFill>
                <a:srgbClr val="1f7079"/>
              </a:solidFill>
              <a:latin typeface="Arial"/>
            </a:endParaRPr>
          </a:p>
        </p:txBody>
      </p:sp>
      <p:sp>
        <p:nvSpPr>
          <p:cNvPr id="638" name="CustomShape 45"/>
          <p:cNvSpPr/>
          <p:nvPr/>
        </p:nvSpPr>
        <p:spPr>
          <a:xfrm>
            <a:off x="3037680" y="4366800"/>
            <a:ext cx="492480" cy="288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</a:rPr>
              <a:t>2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</a:rPr>
              <a:t>”</a:t>
            </a:r>
            <a:endParaRPr b="0" lang="en-GB" sz="1800" spc="-1" strike="noStrike">
              <a:solidFill>
                <a:srgbClr val="1f7079"/>
              </a:solidFill>
              <a:latin typeface="Arial"/>
            </a:endParaRPr>
          </a:p>
        </p:txBody>
      </p:sp>
      <p:sp>
        <p:nvSpPr>
          <p:cNvPr id="639" name="CustomShape 46"/>
          <p:cNvSpPr/>
          <p:nvPr/>
        </p:nvSpPr>
        <p:spPr>
          <a:xfrm>
            <a:off x="1630800" y="5472360"/>
            <a:ext cx="5760000" cy="216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1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36AB6853-2223-4709-B2B2-67576A6362CE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924120" y="1197720"/>
            <a:ext cx="7859880" cy="46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643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</a:t>
            </a: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57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</a:t>
            </a: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E</a:t>
            </a: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6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43"/>
          <p:cNvSpPr/>
          <p:nvPr/>
        </p:nvSpPr>
        <p:spPr>
          <a:xfrm>
            <a:off x="6486480" y="2626920"/>
            <a:ext cx="4132800" cy="5342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83" name="CustomShape 44"/>
          <p:cNvSpPr/>
          <p:nvPr/>
        </p:nvSpPr>
        <p:spPr>
          <a:xfrm>
            <a:off x="7678800" y="5229360"/>
            <a:ext cx="3312720" cy="66060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different categories</a:t>
            </a:r>
            <a:endParaRPr b="0" lang="en-GB" sz="1800" spc="-1" strike="noStrike">
              <a:solidFill>
                <a:srgbClr val="1f7079"/>
              </a:solidFill>
              <a:latin typeface="Arial"/>
            </a:endParaRPr>
          </a:p>
        </p:txBody>
      </p:sp>
      <p:sp>
        <p:nvSpPr>
          <p:cNvPr id="684" name="CustomShape 45"/>
          <p:cNvSpPr/>
          <p:nvPr/>
        </p:nvSpPr>
        <p:spPr>
          <a:xfrm>
            <a:off x="1640520" y="3975480"/>
            <a:ext cx="5760000" cy="216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46"/>
          <p:cNvSpPr/>
          <p:nvPr/>
        </p:nvSpPr>
        <p:spPr>
          <a:xfrm>
            <a:off x="1296000" y="3672000"/>
            <a:ext cx="360000" cy="792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</a:rPr>
              <a:t>4</a:t>
            </a:r>
            <a:endParaRPr b="0" lang="en-GB" sz="1800" spc="-1" strike="noStrike">
              <a:solidFill>
                <a:srgbClr val="1f7079"/>
              </a:solidFill>
              <a:latin typeface="Arial"/>
            </a:endParaRPr>
          </a:p>
        </p:txBody>
      </p:sp>
      <p:sp>
        <p:nvSpPr>
          <p:cNvPr id="686" name="CustomShape 47"/>
          <p:cNvSpPr/>
          <p:nvPr/>
        </p:nvSpPr>
        <p:spPr>
          <a:xfrm>
            <a:off x="3037680" y="4366800"/>
            <a:ext cx="492480" cy="288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</a:rPr>
              <a:t>2”</a:t>
            </a:r>
            <a:endParaRPr b="0" lang="en-GB" sz="1800" spc="-1" strike="noStrike">
              <a:solidFill>
                <a:srgbClr val="1f7079"/>
              </a:solidFill>
              <a:latin typeface="Arial"/>
            </a:endParaRPr>
          </a:p>
        </p:txBody>
      </p:sp>
      <p:sp>
        <p:nvSpPr>
          <p:cNvPr id="687" name="CustomShape 48"/>
          <p:cNvSpPr/>
          <p:nvPr/>
        </p:nvSpPr>
        <p:spPr>
          <a:xfrm>
            <a:off x="1613160" y="5256000"/>
            <a:ext cx="5760000" cy="216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Write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scenari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os in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collabo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9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ECD459E-7B56-40E4-8C60-933631318329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924120" y="1008000"/>
            <a:ext cx="8363880" cy="50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lv13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Bamby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691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05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24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43"/>
          <p:cNvSpPr/>
          <p:nvPr/>
        </p:nvSpPr>
        <p:spPr>
          <a:xfrm>
            <a:off x="7016760" y="1991880"/>
            <a:ext cx="3561480" cy="82728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What are we testing ?</a:t>
            </a:r>
            <a:br/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Prefer several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31" name="CustomShape 44"/>
          <p:cNvSpPr/>
          <p:nvPr/>
        </p:nvSpPr>
        <p:spPr>
          <a:xfrm>
            <a:off x="2899440" y="4789080"/>
            <a:ext cx="492480" cy="288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</a:rPr>
              <a:t>2”</a:t>
            </a:r>
            <a:endParaRPr b="0" lang="en-GB" sz="1800" spc="-1" strike="noStrike">
              <a:solidFill>
                <a:srgbClr val="1f7079"/>
              </a:solidFill>
              <a:latin typeface="Arial"/>
            </a:endParaRPr>
          </a:p>
        </p:txBody>
      </p:sp>
      <p:sp>
        <p:nvSpPr>
          <p:cNvPr id="732" name="CustomShape 45"/>
          <p:cNvSpPr/>
          <p:nvPr/>
        </p:nvSpPr>
        <p:spPr>
          <a:xfrm>
            <a:off x="7678800" y="5229360"/>
            <a:ext cx="3312720" cy="66060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N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e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v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e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r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 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r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e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a</a:t>
            </a: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d</a:t>
            </a:r>
            <a:endParaRPr b="0" lang="en-GB" sz="1800" spc="-1" strike="noStrike">
              <a:solidFill>
                <a:srgbClr val="1f7079"/>
              </a:solidFill>
              <a:latin typeface="Arial"/>
            </a:endParaRPr>
          </a:p>
        </p:txBody>
      </p:sp>
      <p:sp>
        <p:nvSpPr>
          <p:cNvPr id="733" name="CustomShape 46"/>
          <p:cNvSpPr/>
          <p:nvPr/>
        </p:nvSpPr>
        <p:spPr>
          <a:xfrm>
            <a:off x="1574280" y="5411520"/>
            <a:ext cx="5760000" cy="216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47"/>
          <p:cNvSpPr/>
          <p:nvPr/>
        </p:nvSpPr>
        <p:spPr>
          <a:xfrm>
            <a:off x="1368000" y="4248000"/>
            <a:ext cx="5760000" cy="576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48"/>
          <p:cNvSpPr/>
          <p:nvPr/>
        </p:nvSpPr>
        <p:spPr>
          <a:xfrm>
            <a:off x="1296000" y="3600000"/>
            <a:ext cx="5760000" cy="216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7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48430AF8-6014-463A-BBD1-1A2CE8E6FB2A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738" name="CustomShape 3"/>
          <p:cNvSpPr/>
          <p:nvPr/>
        </p:nvSpPr>
        <p:spPr>
          <a:xfrm>
            <a:off x="924120" y="1197720"/>
            <a:ext cx="8291880" cy="46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39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53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72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43"/>
          <p:cNvSpPr/>
          <p:nvPr/>
        </p:nvSpPr>
        <p:spPr>
          <a:xfrm>
            <a:off x="6943320" y="2238480"/>
            <a:ext cx="3312720" cy="6606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: nominal case 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=&gt; minimal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Write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scenari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os in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collabo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0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060757C3-77A9-407C-9059-B7FBD2B73055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781" name="CustomShape 3"/>
          <p:cNvSpPr/>
          <p:nvPr/>
        </p:nvSpPr>
        <p:spPr>
          <a:xfrm>
            <a:off x="924120" y="1197720"/>
            <a:ext cx="7931880" cy="46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“1"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82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96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15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43"/>
          <p:cNvSpPr/>
          <p:nvPr/>
        </p:nvSpPr>
        <p:spPr>
          <a:xfrm>
            <a:off x="6943320" y="2238480"/>
            <a:ext cx="3312720" cy="6606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22" name="CustomShape 44"/>
          <p:cNvSpPr/>
          <p:nvPr/>
        </p:nvSpPr>
        <p:spPr>
          <a:xfrm>
            <a:off x="4540320" y="5477040"/>
            <a:ext cx="3561480" cy="52200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Simplify it again 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23" name="CustomShape 45"/>
          <p:cNvSpPr/>
          <p:nvPr/>
        </p:nvSpPr>
        <p:spPr>
          <a:xfrm>
            <a:off x="2016000" y="1872000"/>
            <a:ext cx="3096000" cy="216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5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7FCA8837-6B8C-4436-B5C7-6B03577A96FC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826" name="CustomShape 3"/>
          <p:cNvSpPr/>
          <p:nvPr/>
        </p:nvSpPr>
        <p:spPr>
          <a:xfrm>
            <a:off x="924120" y="1197720"/>
            <a:ext cx="6333840" cy="261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books are available in popular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adapted to his age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are proposed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among the previous books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27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41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60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43"/>
          <p:cNvSpPr/>
          <p:nvPr/>
        </p:nvSpPr>
        <p:spPr>
          <a:xfrm>
            <a:off x="2314440" y="3981600"/>
            <a:ext cx="3312720" cy="6606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8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14F21629-8B1F-4AB6-9FF6-3A77A655618C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869" name="CustomShape 3"/>
          <p:cNvSpPr/>
          <p:nvPr/>
        </p:nvSpPr>
        <p:spPr>
          <a:xfrm>
            <a:off x="924120" y="1197720"/>
            <a:ext cx="8219880" cy="4621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never red the books that are suggested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"cat1,cat3"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"1"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70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84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03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43"/>
          <p:cNvSpPr/>
          <p:nvPr/>
        </p:nvSpPr>
        <p:spPr>
          <a:xfrm>
            <a:off x="6943320" y="2238480"/>
            <a:ext cx="3312720" cy="6606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3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10" name="CustomShape 44"/>
          <p:cNvSpPr/>
          <p:nvPr/>
        </p:nvSpPr>
        <p:spPr>
          <a:xfrm>
            <a:off x="7016760" y="4448160"/>
            <a:ext cx="3561480" cy="52200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11" name="CustomShape 45"/>
          <p:cNvSpPr/>
          <p:nvPr/>
        </p:nvSpPr>
        <p:spPr>
          <a:xfrm>
            <a:off x="2160000" y="1368000"/>
            <a:ext cx="5760000" cy="216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Write scenarios in collaboration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3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214758FD-F849-49B7-A891-DFC5E2036F6E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914" name="CustomShape 3"/>
          <p:cNvSpPr/>
          <p:nvPr/>
        </p:nvSpPr>
        <p:spPr>
          <a:xfrm>
            <a:off x="924120" y="1197720"/>
            <a:ext cx="8363880" cy="4621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books come from different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"cat1,cat3”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15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29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48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43"/>
          <p:cNvSpPr/>
          <p:nvPr/>
        </p:nvSpPr>
        <p:spPr>
          <a:xfrm>
            <a:off x="6943320" y="2238480"/>
            <a:ext cx="3312720" cy="6606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4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5" name="CustomShape 44"/>
          <p:cNvSpPr/>
          <p:nvPr/>
        </p:nvSpPr>
        <p:spPr>
          <a:xfrm>
            <a:off x="7016760" y="4448160"/>
            <a:ext cx="3561480" cy="52200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6" name="CustomShape 45"/>
          <p:cNvSpPr/>
          <p:nvPr/>
        </p:nvSpPr>
        <p:spPr>
          <a:xfrm>
            <a:off x="2160000" y="1512000"/>
            <a:ext cx="5760000" cy="216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8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43E7B1A3-42B3-4BB9-8FBC-236C5BC7BB1E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959" name="CustomShape 3"/>
          <p:cNvSpPr/>
          <p:nvPr/>
        </p:nvSpPr>
        <p:spPr>
          <a:xfrm>
            <a:off x="924120" y="1197720"/>
            <a:ext cx="8147880" cy="4250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if there is not enough suggestions,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can propose books from the same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"cat1,cat3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60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74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93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43"/>
          <p:cNvSpPr/>
          <p:nvPr/>
        </p:nvSpPr>
        <p:spPr>
          <a:xfrm>
            <a:off x="6943320" y="2238480"/>
            <a:ext cx="3312720" cy="6606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5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0" name="CustomShape 44"/>
          <p:cNvSpPr/>
          <p:nvPr/>
        </p:nvSpPr>
        <p:spPr>
          <a:xfrm>
            <a:off x="6984000" y="3960000"/>
            <a:ext cx="3561480" cy="52200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1" name="CustomShape 45"/>
          <p:cNvSpPr/>
          <p:nvPr/>
        </p:nvSpPr>
        <p:spPr>
          <a:xfrm>
            <a:off x="2088000" y="1512000"/>
            <a:ext cx="5760000" cy="432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3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186A070A-6522-4E8A-8DFB-167E40F69C41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004" name="CustomShape 3"/>
          <p:cNvSpPr/>
          <p:nvPr/>
        </p:nvSpPr>
        <p:spPr>
          <a:xfrm>
            <a:off x="924120" y="1197720"/>
            <a:ext cx="6333840" cy="1878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unknown user, no suggestion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"Lise"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is unknown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there is non suggestions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05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19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38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43"/>
          <p:cNvSpPr/>
          <p:nvPr/>
        </p:nvSpPr>
        <p:spPr>
          <a:xfrm>
            <a:off x="4924080" y="3909240"/>
            <a:ext cx="3312720" cy="6606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6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5" name="CustomShape 44"/>
          <p:cNvSpPr/>
          <p:nvPr/>
        </p:nvSpPr>
        <p:spPr>
          <a:xfrm>
            <a:off x="2160000" y="1512000"/>
            <a:ext cx="3096000" cy="216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Placeholder 3" descr=""/>
          <p:cNvPicPr/>
          <p:nvPr/>
        </p:nvPicPr>
        <p:blipFill>
          <a:blip r:embed="rId1"/>
          <a:srcRect l="0" t="6149" r="0" b="6149"/>
          <a:stretch/>
        </p:blipFill>
        <p:spPr>
          <a:xfrm>
            <a:off x="0" y="0"/>
            <a:ext cx="12191760" cy="6184800"/>
          </a:xfrm>
          <a:prstGeom prst="rect">
            <a:avLst/>
          </a:prstGeom>
          <a:ln>
            <a:noFill/>
          </a:ln>
        </p:spPr>
      </p:pic>
      <p:sp>
        <p:nvSpPr>
          <p:cNvPr id="217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d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60920" y="5305320"/>
            <a:ext cx="87382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Goal : make you want to try or try the BDD again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A976917C-A58E-407C-B83C-544DB06735AA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7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87991913-80C1-4B27-8200-A52384E9E5BD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048" name="CustomShape 3"/>
          <p:cNvSpPr/>
          <p:nvPr/>
        </p:nvSpPr>
        <p:spPr>
          <a:xfrm>
            <a:off x="924120" y="1197720"/>
            <a:ext cx="6333840" cy="1878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one service on which the suggestion system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depends on is down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impossible to get information on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system is temporary not available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49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63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82" name="CustomShape 37"/>
          <p:cNvSpPr/>
          <p:nvPr/>
        </p:nvSpPr>
        <p:spPr>
          <a:xfrm>
            <a:off x="4924080" y="3909240"/>
            <a:ext cx="3312720" cy="6606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7 : error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83" name="CustomShape 38"/>
          <p:cNvSpPr/>
          <p:nvPr/>
        </p:nvSpPr>
        <p:spPr>
          <a:xfrm>
            <a:off x="2160000" y="1440000"/>
            <a:ext cx="4608000" cy="36000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5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34478992-239D-480C-B2D9-F0887D989835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086" name="CustomShape 3"/>
          <p:cNvSpPr/>
          <p:nvPr/>
        </p:nvSpPr>
        <p:spPr>
          <a:xfrm>
            <a:off x="924120" y="1197720"/>
            <a:ext cx="7028640" cy="494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field  | value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userId | Tim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age    | 4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http://my.library.com/category?popular=true&amp;age=4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categoryId | categoryName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http://my.library.com/search?categories=cat1,cat2,cat3&amp;available=true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http://my.library.com/user/Tim/books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we call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http://localhost:9998/suggestions?userId=Tim&amp;maxResults=3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http code is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"200"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cat2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87" name="CustomShape 4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5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6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7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8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9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10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11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12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13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14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15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16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17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01" name="CustomShape 18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19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20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21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22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23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24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25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26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27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28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29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30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CustomShape 31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CustomShape 32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33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CustomShape 34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35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36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20" name="CustomShape 3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3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3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40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41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42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43"/>
          <p:cNvSpPr/>
          <p:nvPr/>
        </p:nvSpPr>
        <p:spPr>
          <a:xfrm>
            <a:off x="6983280" y="2808000"/>
            <a:ext cx="3312720" cy="66060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technichal version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Organize scenarios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8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D144FA0-05CB-4B63-A493-E6230B5F13D1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129" name="CustomShape 3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4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5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6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7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8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9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10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11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12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13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14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15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16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43" name="CustomShape 17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18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19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20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21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22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23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24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25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26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27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28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29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30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31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32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33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34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35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62" name="CustomShape 36"/>
          <p:cNvSpPr/>
          <p:nvPr/>
        </p:nvSpPr>
        <p:spPr>
          <a:xfrm>
            <a:off x="4174200" y="1393560"/>
            <a:ext cx="3170520" cy="15130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3" name="CustomShape 37"/>
          <p:cNvSpPr/>
          <p:nvPr/>
        </p:nvSpPr>
        <p:spPr>
          <a:xfrm>
            <a:off x="4174200" y="1474200"/>
            <a:ext cx="317052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Line 38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65" name="CustomShape 39"/>
          <p:cNvSpPr/>
          <p:nvPr/>
        </p:nvSpPr>
        <p:spPr>
          <a:xfrm>
            <a:off x="4267080" y="1393560"/>
            <a:ext cx="2999880" cy="15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6" name="CustomShape 40"/>
          <p:cNvSpPr/>
          <p:nvPr/>
        </p:nvSpPr>
        <p:spPr>
          <a:xfrm>
            <a:off x="628560" y="324972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7" name="CustomShape 41"/>
          <p:cNvSpPr/>
          <p:nvPr/>
        </p:nvSpPr>
        <p:spPr>
          <a:xfrm>
            <a:off x="628560" y="331452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68" name="Line 42"/>
          <p:cNvSpPr/>
          <p:nvPr/>
        </p:nvSpPr>
        <p:spPr>
          <a:xfrm>
            <a:off x="98568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69" name="CustomShape 43"/>
          <p:cNvSpPr/>
          <p:nvPr/>
        </p:nvSpPr>
        <p:spPr>
          <a:xfrm>
            <a:off x="3695760" y="324972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44"/>
          <p:cNvSpPr/>
          <p:nvPr/>
        </p:nvSpPr>
        <p:spPr>
          <a:xfrm>
            <a:off x="3695760" y="331452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71" name="Line 45"/>
          <p:cNvSpPr/>
          <p:nvPr/>
        </p:nvSpPr>
        <p:spPr>
          <a:xfrm>
            <a:off x="405252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72" name="CustomShape 46"/>
          <p:cNvSpPr/>
          <p:nvPr/>
        </p:nvSpPr>
        <p:spPr>
          <a:xfrm>
            <a:off x="1934640" y="401004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47"/>
          <p:cNvSpPr/>
          <p:nvPr/>
        </p:nvSpPr>
        <p:spPr>
          <a:xfrm>
            <a:off x="1934640" y="407484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74" name="Line 48"/>
          <p:cNvSpPr/>
          <p:nvPr/>
        </p:nvSpPr>
        <p:spPr>
          <a:xfrm>
            <a:off x="22914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75" name="CustomShape 49"/>
          <p:cNvSpPr/>
          <p:nvPr/>
        </p:nvSpPr>
        <p:spPr>
          <a:xfrm>
            <a:off x="5223240" y="401004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6" name="CustomShape 50"/>
          <p:cNvSpPr/>
          <p:nvPr/>
        </p:nvSpPr>
        <p:spPr>
          <a:xfrm>
            <a:off x="5223240" y="407484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77" name="Line 51"/>
          <p:cNvSpPr/>
          <p:nvPr/>
        </p:nvSpPr>
        <p:spPr>
          <a:xfrm>
            <a:off x="55800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78" name="CustomShape 52"/>
          <p:cNvSpPr/>
          <p:nvPr/>
        </p:nvSpPr>
        <p:spPr>
          <a:xfrm>
            <a:off x="3787200" y="480672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53"/>
          <p:cNvSpPr/>
          <p:nvPr/>
        </p:nvSpPr>
        <p:spPr>
          <a:xfrm>
            <a:off x="3787200" y="487152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4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0" name="Line 54"/>
          <p:cNvSpPr/>
          <p:nvPr/>
        </p:nvSpPr>
        <p:spPr>
          <a:xfrm>
            <a:off x="41439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81" name="CustomShape 55"/>
          <p:cNvSpPr/>
          <p:nvPr/>
        </p:nvSpPr>
        <p:spPr>
          <a:xfrm>
            <a:off x="6854040" y="480672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56"/>
          <p:cNvSpPr/>
          <p:nvPr/>
        </p:nvSpPr>
        <p:spPr>
          <a:xfrm>
            <a:off x="6854040" y="487152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3" name="Line 57"/>
          <p:cNvSpPr/>
          <p:nvPr/>
        </p:nvSpPr>
        <p:spPr>
          <a:xfrm>
            <a:off x="72111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84" name="CustomShape 58"/>
          <p:cNvSpPr/>
          <p:nvPr/>
        </p:nvSpPr>
        <p:spPr>
          <a:xfrm>
            <a:off x="9360000" y="403200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5" name="CustomShape 59"/>
          <p:cNvSpPr/>
          <p:nvPr/>
        </p:nvSpPr>
        <p:spPr>
          <a:xfrm>
            <a:off x="9360000" y="409680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6" name="Line 60"/>
          <p:cNvSpPr/>
          <p:nvPr/>
        </p:nvSpPr>
        <p:spPr>
          <a:xfrm>
            <a:off x="9716760" y="4349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87" name="CustomShape 61"/>
          <p:cNvSpPr/>
          <p:nvPr/>
        </p:nvSpPr>
        <p:spPr>
          <a:xfrm>
            <a:off x="819000" y="480672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8" name="CustomShape 62"/>
          <p:cNvSpPr/>
          <p:nvPr/>
        </p:nvSpPr>
        <p:spPr>
          <a:xfrm>
            <a:off x="819000" y="487152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89" name="Line 63"/>
          <p:cNvSpPr/>
          <p:nvPr/>
        </p:nvSpPr>
        <p:spPr>
          <a:xfrm>
            <a:off x="117612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90" name="CustomShape 64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65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66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67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68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69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70"/>
          <p:cNvSpPr/>
          <p:nvPr/>
        </p:nvSpPr>
        <p:spPr>
          <a:xfrm>
            <a:off x="9504000" y="507852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7" name="CustomShape 71"/>
          <p:cNvSpPr/>
          <p:nvPr/>
        </p:nvSpPr>
        <p:spPr>
          <a:xfrm>
            <a:off x="9504000" y="514332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98" name="Line 72"/>
          <p:cNvSpPr/>
          <p:nvPr/>
        </p:nvSpPr>
        <p:spPr>
          <a:xfrm>
            <a:off x="9861120" y="5396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199" name="CustomShape 73"/>
          <p:cNvSpPr/>
          <p:nvPr/>
        </p:nvSpPr>
        <p:spPr>
          <a:xfrm>
            <a:off x="1944000" y="540000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74"/>
          <p:cNvSpPr/>
          <p:nvPr/>
        </p:nvSpPr>
        <p:spPr>
          <a:xfrm>
            <a:off x="1944000" y="546480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01" name="Line 75"/>
          <p:cNvSpPr/>
          <p:nvPr/>
        </p:nvSpPr>
        <p:spPr>
          <a:xfrm>
            <a:off x="2300760" y="5717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g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z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3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3608CF8-FDA8-4AB0-82CD-98E5E6394BBE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204" name="CustomShape 3"/>
          <p:cNvSpPr/>
          <p:nvPr/>
        </p:nvSpPr>
        <p:spPr>
          <a:xfrm>
            <a:off x="10078200" y="365040"/>
            <a:ext cx="889920" cy="892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4"/>
          <p:cNvSpPr/>
          <p:nvPr/>
        </p:nvSpPr>
        <p:spPr>
          <a:xfrm>
            <a:off x="10269720" y="954720"/>
            <a:ext cx="507600" cy="3031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5"/>
          <p:cNvSpPr/>
          <p:nvPr/>
        </p:nvSpPr>
        <p:spPr>
          <a:xfrm>
            <a:off x="10439640" y="960480"/>
            <a:ext cx="179640" cy="1987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6"/>
          <p:cNvSpPr/>
          <p:nvPr/>
        </p:nvSpPr>
        <p:spPr>
          <a:xfrm>
            <a:off x="10460520" y="772200"/>
            <a:ext cx="125280" cy="2512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7"/>
          <p:cNvSpPr/>
          <p:nvPr/>
        </p:nvSpPr>
        <p:spPr>
          <a:xfrm>
            <a:off x="10460520" y="879840"/>
            <a:ext cx="125280" cy="849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8"/>
          <p:cNvSpPr/>
          <p:nvPr/>
        </p:nvSpPr>
        <p:spPr>
          <a:xfrm>
            <a:off x="10256400" y="555840"/>
            <a:ext cx="532440" cy="35136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9"/>
          <p:cNvSpPr/>
          <p:nvPr/>
        </p:nvSpPr>
        <p:spPr>
          <a:xfrm>
            <a:off x="10522800" y="555840"/>
            <a:ext cx="266040" cy="351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10"/>
          <p:cNvSpPr/>
          <p:nvPr/>
        </p:nvSpPr>
        <p:spPr>
          <a:xfrm>
            <a:off x="10333080" y="491040"/>
            <a:ext cx="379440" cy="28728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11"/>
          <p:cNvSpPr/>
          <p:nvPr/>
        </p:nvSpPr>
        <p:spPr>
          <a:xfrm>
            <a:off x="1066248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CustomShape 12"/>
          <p:cNvSpPr/>
          <p:nvPr/>
        </p:nvSpPr>
        <p:spPr>
          <a:xfrm>
            <a:off x="10337760" y="675000"/>
            <a:ext cx="45000" cy="849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13"/>
          <p:cNvSpPr/>
          <p:nvPr/>
        </p:nvSpPr>
        <p:spPr>
          <a:xfrm>
            <a:off x="10464480" y="958680"/>
            <a:ext cx="116280" cy="2988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14"/>
          <p:cNvSpPr/>
          <p:nvPr/>
        </p:nvSpPr>
        <p:spPr>
          <a:xfrm>
            <a:off x="1041264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15"/>
          <p:cNvSpPr/>
          <p:nvPr/>
        </p:nvSpPr>
        <p:spPr>
          <a:xfrm>
            <a:off x="10524600" y="922680"/>
            <a:ext cx="108000" cy="11736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16"/>
          <p:cNvSpPr/>
          <p:nvPr/>
        </p:nvSpPr>
        <p:spPr>
          <a:xfrm>
            <a:off x="100868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18" name="CustomShape 17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18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19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20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21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22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23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24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25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26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27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28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29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30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31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32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33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34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35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37" name="CustomShape 36"/>
          <p:cNvSpPr/>
          <p:nvPr/>
        </p:nvSpPr>
        <p:spPr>
          <a:xfrm>
            <a:off x="4174200" y="1393560"/>
            <a:ext cx="3170520" cy="15130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8" name="CustomShape 37"/>
          <p:cNvSpPr/>
          <p:nvPr/>
        </p:nvSpPr>
        <p:spPr>
          <a:xfrm>
            <a:off x="4174200" y="1474200"/>
            <a:ext cx="3170520" cy="2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Line 38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0" name="CustomShape 39"/>
          <p:cNvSpPr/>
          <p:nvPr/>
        </p:nvSpPr>
        <p:spPr>
          <a:xfrm>
            <a:off x="4267080" y="1393560"/>
            <a:ext cx="2999880" cy="15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41" name="CustomShape 40"/>
          <p:cNvSpPr/>
          <p:nvPr/>
        </p:nvSpPr>
        <p:spPr>
          <a:xfrm>
            <a:off x="2952720" y="551520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2" name="CustomShape 41"/>
          <p:cNvSpPr/>
          <p:nvPr/>
        </p:nvSpPr>
        <p:spPr>
          <a:xfrm>
            <a:off x="2952720" y="558000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3" name="Line 42"/>
          <p:cNvSpPr/>
          <p:nvPr/>
        </p:nvSpPr>
        <p:spPr>
          <a:xfrm>
            <a:off x="3309480" y="58330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4" name="CustomShape 43"/>
          <p:cNvSpPr/>
          <p:nvPr/>
        </p:nvSpPr>
        <p:spPr>
          <a:xfrm>
            <a:off x="2913840" y="361332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5" name="CustomShape 44"/>
          <p:cNvSpPr/>
          <p:nvPr/>
        </p:nvSpPr>
        <p:spPr>
          <a:xfrm>
            <a:off x="2913840" y="367812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6" name="Line 45"/>
          <p:cNvSpPr/>
          <p:nvPr/>
        </p:nvSpPr>
        <p:spPr>
          <a:xfrm>
            <a:off x="3270960" y="3931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7" name="CustomShape 46"/>
          <p:cNvSpPr/>
          <p:nvPr/>
        </p:nvSpPr>
        <p:spPr>
          <a:xfrm>
            <a:off x="6168960" y="421056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8" name="CustomShape 47"/>
          <p:cNvSpPr/>
          <p:nvPr/>
        </p:nvSpPr>
        <p:spPr>
          <a:xfrm>
            <a:off x="6168960" y="427536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9" name="Line 48"/>
          <p:cNvSpPr/>
          <p:nvPr/>
        </p:nvSpPr>
        <p:spPr>
          <a:xfrm>
            <a:off x="6526080" y="452844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0" name="CustomShape 49"/>
          <p:cNvSpPr/>
          <p:nvPr/>
        </p:nvSpPr>
        <p:spPr>
          <a:xfrm>
            <a:off x="9247680" y="557424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1" name="CustomShape 50"/>
          <p:cNvSpPr/>
          <p:nvPr/>
        </p:nvSpPr>
        <p:spPr>
          <a:xfrm>
            <a:off x="9247680" y="563904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2" name="Line 51"/>
          <p:cNvSpPr/>
          <p:nvPr/>
        </p:nvSpPr>
        <p:spPr>
          <a:xfrm>
            <a:off x="9604440" y="58921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3" name="CustomShape 52"/>
          <p:cNvSpPr/>
          <p:nvPr/>
        </p:nvSpPr>
        <p:spPr>
          <a:xfrm>
            <a:off x="6410160" y="447300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4" name="CustomShape 53"/>
          <p:cNvSpPr/>
          <p:nvPr/>
        </p:nvSpPr>
        <p:spPr>
          <a:xfrm>
            <a:off x="6410160" y="453780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5" name="Line 54"/>
          <p:cNvSpPr/>
          <p:nvPr/>
        </p:nvSpPr>
        <p:spPr>
          <a:xfrm>
            <a:off x="6767280" y="4790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6" name="CustomShape 55"/>
          <p:cNvSpPr/>
          <p:nvPr/>
        </p:nvSpPr>
        <p:spPr>
          <a:xfrm>
            <a:off x="9247680" y="420804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7" name="CustomShape 56"/>
          <p:cNvSpPr/>
          <p:nvPr/>
        </p:nvSpPr>
        <p:spPr>
          <a:xfrm>
            <a:off x="9247680" y="427320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8" name="Line 57"/>
          <p:cNvSpPr/>
          <p:nvPr/>
        </p:nvSpPr>
        <p:spPr>
          <a:xfrm>
            <a:off x="9604440" y="4525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59" name="CustomShape 58"/>
          <p:cNvSpPr/>
          <p:nvPr/>
        </p:nvSpPr>
        <p:spPr>
          <a:xfrm>
            <a:off x="2952720" y="421632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0" name="CustomShape 59"/>
          <p:cNvSpPr/>
          <p:nvPr/>
        </p:nvSpPr>
        <p:spPr>
          <a:xfrm>
            <a:off x="2952720" y="428148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1" name="Line 60"/>
          <p:cNvSpPr/>
          <p:nvPr/>
        </p:nvSpPr>
        <p:spPr>
          <a:xfrm>
            <a:off x="3309480" y="4534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62" name="CustomShape 61"/>
          <p:cNvSpPr/>
          <p:nvPr/>
        </p:nvSpPr>
        <p:spPr>
          <a:xfrm>
            <a:off x="2697120" y="3106440"/>
            <a:ext cx="17647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@nominal_case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3" name="CustomShape 62"/>
          <p:cNvSpPr/>
          <p:nvPr/>
        </p:nvSpPr>
        <p:spPr>
          <a:xfrm>
            <a:off x="6011280" y="3119760"/>
            <a:ext cx="1520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@limit_case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4" name="CustomShape 63"/>
          <p:cNvSpPr/>
          <p:nvPr/>
        </p:nvSpPr>
        <p:spPr>
          <a:xfrm>
            <a:off x="8971200" y="3119760"/>
            <a:ext cx="1520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@error_case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5" name="CustomShape 64"/>
          <p:cNvSpPr/>
          <p:nvPr/>
        </p:nvSpPr>
        <p:spPr>
          <a:xfrm>
            <a:off x="970560" y="3476520"/>
            <a:ext cx="13989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@level_0_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high_level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6" name="CustomShape 65"/>
          <p:cNvSpPr/>
          <p:nvPr/>
        </p:nvSpPr>
        <p:spPr>
          <a:xfrm>
            <a:off x="941760" y="4156920"/>
            <a:ext cx="1764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@level_1_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specification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7" name="CustomShape 66"/>
          <p:cNvSpPr/>
          <p:nvPr/>
        </p:nvSpPr>
        <p:spPr>
          <a:xfrm>
            <a:off x="980280" y="5418360"/>
            <a:ext cx="1276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@level_2_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technical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68" name="CustomShape 67"/>
          <p:cNvSpPr/>
          <p:nvPr/>
        </p:nvSpPr>
        <p:spPr>
          <a:xfrm>
            <a:off x="3193920" y="447264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9" name="CustomShape 68"/>
          <p:cNvSpPr/>
          <p:nvPr/>
        </p:nvSpPr>
        <p:spPr>
          <a:xfrm>
            <a:off x="3193920" y="453744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70" name="Line 69"/>
          <p:cNvSpPr/>
          <p:nvPr/>
        </p:nvSpPr>
        <p:spPr>
          <a:xfrm>
            <a:off x="3550680" y="479052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71" name="CustomShape 70"/>
          <p:cNvSpPr/>
          <p:nvPr/>
        </p:nvSpPr>
        <p:spPr>
          <a:xfrm>
            <a:off x="3452040" y="470988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CustomShape 71"/>
          <p:cNvSpPr/>
          <p:nvPr/>
        </p:nvSpPr>
        <p:spPr>
          <a:xfrm>
            <a:off x="3452040" y="477468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73" name="Line 72"/>
          <p:cNvSpPr/>
          <p:nvPr/>
        </p:nvSpPr>
        <p:spPr>
          <a:xfrm>
            <a:off x="3808800" y="5027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74" name="CustomShape 73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74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75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76"/>
          <p:cNvSpPr/>
          <p:nvPr/>
        </p:nvSpPr>
        <p:spPr>
          <a:xfrm>
            <a:off x="10465200" y="82008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77"/>
          <p:cNvSpPr/>
          <p:nvPr/>
        </p:nvSpPr>
        <p:spPr>
          <a:xfrm>
            <a:off x="104227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78"/>
          <p:cNvSpPr/>
          <p:nvPr/>
        </p:nvSpPr>
        <p:spPr>
          <a:xfrm>
            <a:off x="10582920" y="68328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W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h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p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f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x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p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1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16DC9A74-453D-4786-89B9-C7794CADD734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282" name="CustomShape 3"/>
          <p:cNvSpPr/>
          <p:nvPr/>
        </p:nvSpPr>
        <p:spPr>
          <a:xfrm>
            <a:off x="1571400" y="3188160"/>
            <a:ext cx="2172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83" name="CustomShape 4"/>
          <p:cNvSpPr/>
          <p:nvPr/>
        </p:nvSpPr>
        <p:spPr>
          <a:xfrm>
            <a:off x="9041760" y="1306440"/>
            <a:ext cx="1269360" cy="1272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5"/>
          <p:cNvSpPr/>
          <p:nvPr/>
        </p:nvSpPr>
        <p:spPr>
          <a:xfrm>
            <a:off x="9315000" y="2147040"/>
            <a:ext cx="724320" cy="4323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6"/>
          <p:cNvSpPr/>
          <p:nvPr/>
        </p:nvSpPr>
        <p:spPr>
          <a:xfrm>
            <a:off x="9557640" y="2155320"/>
            <a:ext cx="256320" cy="2833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7"/>
          <p:cNvSpPr/>
          <p:nvPr/>
        </p:nvSpPr>
        <p:spPr>
          <a:xfrm>
            <a:off x="9587160" y="1886760"/>
            <a:ext cx="178920" cy="358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8"/>
          <p:cNvSpPr/>
          <p:nvPr/>
        </p:nvSpPr>
        <p:spPr>
          <a:xfrm>
            <a:off x="9587160" y="2040480"/>
            <a:ext cx="178920" cy="121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9"/>
          <p:cNvSpPr/>
          <p:nvPr/>
        </p:nvSpPr>
        <p:spPr>
          <a:xfrm>
            <a:off x="9296280" y="1578240"/>
            <a:ext cx="759600" cy="50148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10"/>
          <p:cNvSpPr/>
          <p:nvPr/>
        </p:nvSpPr>
        <p:spPr>
          <a:xfrm>
            <a:off x="9676080" y="1578240"/>
            <a:ext cx="379440" cy="501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11"/>
          <p:cNvSpPr/>
          <p:nvPr/>
        </p:nvSpPr>
        <p:spPr>
          <a:xfrm>
            <a:off x="9405360" y="1485720"/>
            <a:ext cx="541440" cy="41004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12"/>
          <p:cNvSpPr/>
          <p:nvPr/>
        </p:nvSpPr>
        <p:spPr>
          <a:xfrm>
            <a:off x="9875520" y="1748520"/>
            <a:ext cx="64080" cy="121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13"/>
          <p:cNvSpPr/>
          <p:nvPr/>
        </p:nvSpPr>
        <p:spPr>
          <a:xfrm>
            <a:off x="9412200" y="1748520"/>
            <a:ext cx="64080" cy="121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4"/>
          <p:cNvSpPr/>
          <p:nvPr/>
        </p:nvSpPr>
        <p:spPr>
          <a:xfrm>
            <a:off x="9592920" y="2152800"/>
            <a:ext cx="166320" cy="4266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15"/>
          <p:cNvSpPr/>
          <p:nvPr/>
        </p:nvSpPr>
        <p:spPr>
          <a:xfrm>
            <a:off x="9519120" y="2101320"/>
            <a:ext cx="154440" cy="1674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16"/>
          <p:cNvSpPr/>
          <p:nvPr/>
        </p:nvSpPr>
        <p:spPr>
          <a:xfrm>
            <a:off x="9678600" y="2101320"/>
            <a:ext cx="154440" cy="1674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17"/>
          <p:cNvSpPr/>
          <p:nvPr/>
        </p:nvSpPr>
        <p:spPr>
          <a:xfrm>
            <a:off x="9240120" y="257940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97" name="CustomShape 18"/>
          <p:cNvSpPr/>
          <p:nvPr/>
        </p:nvSpPr>
        <p:spPr>
          <a:xfrm>
            <a:off x="8457480" y="4433400"/>
            <a:ext cx="1297800" cy="1299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19"/>
          <p:cNvSpPr/>
          <p:nvPr/>
        </p:nvSpPr>
        <p:spPr>
          <a:xfrm>
            <a:off x="8839440" y="4471560"/>
            <a:ext cx="559440" cy="6145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20"/>
          <p:cNvSpPr/>
          <p:nvPr/>
        </p:nvSpPr>
        <p:spPr>
          <a:xfrm>
            <a:off x="8735040" y="5292360"/>
            <a:ext cx="741600" cy="4399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21"/>
          <p:cNvSpPr/>
          <p:nvPr/>
        </p:nvSpPr>
        <p:spPr>
          <a:xfrm>
            <a:off x="8735040" y="5292360"/>
            <a:ext cx="370440" cy="4399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22"/>
          <p:cNvSpPr/>
          <p:nvPr/>
        </p:nvSpPr>
        <p:spPr>
          <a:xfrm>
            <a:off x="9014040" y="5048280"/>
            <a:ext cx="182880" cy="6181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23"/>
          <p:cNvSpPr/>
          <p:nvPr/>
        </p:nvSpPr>
        <p:spPr>
          <a:xfrm>
            <a:off x="9053280" y="5473080"/>
            <a:ext cx="99000" cy="1933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24"/>
          <p:cNvSpPr/>
          <p:nvPr/>
        </p:nvSpPr>
        <p:spPr>
          <a:xfrm>
            <a:off x="9014040" y="5182200"/>
            <a:ext cx="182880" cy="1242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CustomShape 25"/>
          <p:cNvSpPr/>
          <p:nvPr/>
        </p:nvSpPr>
        <p:spPr>
          <a:xfrm>
            <a:off x="8717400" y="4710960"/>
            <a:ext cx="776160" cy="513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26"/>
          <p:cNvSpPr/>
          <p:nvPr/>
        </p:nvSpPr>
        <p:spPr>
          <a:xfrm>
            <a:off x="9106200" y="4710960"/>
            <a:ext cx="387360" cy="513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27"/>
          <p:cNvSpPr/>
          <p:nvPr/>
        </p:nvSpPr>
        <p:spPr>
          <a:xfrm>
            <a:off x="8827200" y="4616280"/>
            <a:ext cx="554760" cy="418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28"/>
          <p:cNvSpPr/>
          <p:nvPr/>
        </p:nvSpPr>
        <p:spPr>
          <a:xfrm>
            <a:off x="8848800" y="4616280"/>
            <a:ext cx="518760" cy="4280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29"/>
          <p:cNvSpPr/>
          <p:nvPr/>
        </p:nvSpPr>
        <p:spPr>
          <a:xfrm>
            <a:off x="9309600" y="4884480"/>
            <a:ext cx="65520" cy="124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30"/>
          <p:cNvSpPr/>
          <p:nvPr/>
        </p:nvSpPr>
        <p:spPr>
          <a:xfrm>
            <a:off x="8836920" y="4884480"/>
            <a:ext cx="65520" cy="124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31"/>
          <p:cNvSpPr/>
          <p:nvPr/>
        </p:nvSpPr>
        <p:spPr>
          <a:xfrm>
            <a:off x="8929080" y="4896360"/>
            <a:ext cx="353880" cy="133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CustomShape 32"/>
          <p:cNvSpPr/>
          <p:nvPr/>
        </p:nvSpPr>
        <p:spPr>
          <a:xfrm>
            <a:off x="8938440" y="4901040"/>
            <a:ext cx="150480" cy="1206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33"/>
          <p:cNvSpPr/>
          <p:nvPr/>
        </p:nvSpPr>
        <p:spPr>
          <a:xfrm>
            <a:off x="9122760" y="4901040"/>
            <a:ext cx="149040" cy="1206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CustomShape 34"/>
          <p:cNvSpPr/>
          <p:nvPr/>
        </p:nvSpPr>
        <p:spPr>
          <a:xfrm>
            <a:off x="8856000" y="5175000"/>
            <a:ext cx="249840" cy="4914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CustomShape 35"/>
          <p:cNvSpPr/>
          <p:nvPr/>
        </p:nvSpPr>
        <p:spPr>
          <a:xfrm>
            <a:off x="9106200" y="5175000"/>
            <a:ext cx="248400" cy="4914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CustomShape 36"/>
          <p:cNvSpPr/>
          <p:nvPr/>
        </p:nvSpPr>
        <p:spPr>
          <a:xfrm>
            <a:off x="8672040" y="573048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16" name="CustomShape 37"/>
          <p:cNvSpPr/>
          <p:nvPr/>
        </p:nvSpPr>
        <p:spPr>
          <a:xfrm>
            <a:off x="1800000" y="3882960"/>
            <a:ext cx="1297800" cy="1299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CustomShape 38"/>
          <p:cNvSpPr/>
          <p:nvPr/>
        </p:nvSpPr>
        <p:spPr>
          <a:xfrm>
            <a:off x="2181960" y="3921120"/>
            <a:ext cx="559440" cy="6145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39"/>
          <p:cNvSpPr/>
          <p:nvPr/>
        </p:nvSpPr>
        <p:spPr>
          <a:xfrm>
            <a:off x="2077560" y="4741920"/>
            <a:ext cx="741600" cy="4399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40"/>
          <p:cNvSpPr/>
          <p:nvPr/>
        </p:nvSpPr>
        <p:spPr>
          <a:xfrm>
            <a:off x="2077560" y="4741920"/>
            <a:ext cx="370440" cy="4399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41"/>
          <p:cNvSpPr/>
          <p:nvPr/>
        </p:nvSpPr>
        <p:spPr>
          <a:xfrm>
            <a:off x="2356560" y="4497840"/>
            <a:ext cx="182880" cy="6181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42"/>
          <p:cNvSpPr/>
          <p:nvPr/>
        </p:nvSpPr>
        <p:spPr>
          <a:xfrm>
            <a:off x="2396160" y="4922640"/>
            <a:ext cx="99000" cy="1933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43"/>
          <p:cNvSpPr/>
          <p:nvPr/>
        </p:nvSpPr>
        <p:spPr>
          <a:xfrm>
            <a:off x="2356560" y="4631760"/>
            <a:ext cx="182880" cy="1242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44"/>
          <p:cNvSpPr/>
          <p:nvPr/>
        </p:nvSpPr>
        <p:spPr>
          <a:xfrm>
            <a:off x="2059920" y="4160520"/>
            <a:ext cx="776160" cy="513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45"/>
          <p:cNvSpPr/>
          <p:nvPr/>
        </p:nvSpPr>
        <p:spPr>
          <a:xfrm>
            <a:off x="2448720" y="4160520"/>
            <a:ext cx="387360" cy="513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CustomShape 46"/>
          <p:cNvSpPr/>
          <p:nvPr/>
        </p:nvSpPr>
        <p:spPr>
          <a:xfrm>
            <a:off x="2169720" y="4065840"/>
            <a:ext cx="554760" cy="418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47"/>
          <p:cNvSpPr/>
          <p:nvPr/>
        </p:nvSpPr>
        <p:spPr>
          <a:xfrm>
            <a:off x="2191320" y="4065840"/>
            <a:ext cx="518760" cy="4280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CustomShape 48"/>
          <p:cNvSpPr/>
          <p:nvPr/>
        </p:nvSpPr>
        <p:spPr>
          <a:xfrm>
            <a:off x="2652120" y="4334040"/>
            <a:ext cx="65520" cy="124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CustomShape 49"/>
          <p:cNvSpPr/>
          <p:nvPr/>
        </p:nvSpPr>
        <p:spPr>
          <a:xfrm>
            <a:off x="2179440" y="4334040"/>
            <a:ext cx="65520" cy="124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50"/>
          <p:cNvSpPr/>
          <p:nvPr/>
        </p:nvSpPr>
        <p:spPr>
          <a:xfrm>
            <a:off x="2271600" y="4345920"/>
            <a:ext cx="353880" cy="133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CustomShape 51"/>
          <p:cNvSpPr/>
          <p:nvPr/>
        </p:nvSpPr>
        <p:spPr>
          <a:xfrm>
            <a:off x="2280960" y="4350600"/>
            <a:ext cx="150480" cy="1206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52"/>
          <p:cNvSpPr/>
          <p:nvPr/>
        </p:nvSpPr>
        <p:spPr>
          <a:xfrm>
            <a:off x="2465280" y="4350600"/>
            <a:ext cx="149040" cy="1206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53"/>
          <p:cNvSpPr/>
          <p:nvPr/>
        </p:nvSpPr>
        <p:spPr>
          <a:xfrm>
            <a:off x="2198520" y="4624560"/>
            <a:ext cx="249840" cy="4914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54"/>
          <p:cNvSpPr/>
          <p:nvPr/>
        </p:nvSpPr>
        <p:spPr>
          <a:xfrm>
            <a:off x="2448720" y="4624560"/>
            <a:ext cx="248400" cy="4914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55"/>
          <p:cNvSpPr/>
          <p:nvPr/>
        </p:nvSpPr>
        <p:spPr>
          <a:xfrm>
            <a:off x="2014560" y="518004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5" name="CustomShape 56"/>
          <p:cNvSpPr/>
          <p:nvPr/>
        </p:nvSpPr>
        <p:spPr>
          <a:xfrm>
            <a:off x="4205160" y="1612080"/>
            <a:ext cx="4085280" cy="39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CustomShape 57"/>
          <p:cNvSpPr/>
          <p:nvPr/>
        </p:nvSpPr>
        <p:spPr>
          <a:xfrm>
            <a:off x="4347000" y="1627560"/>
            <a:ext cx="3927960" cy="393336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CustomShape 58"/>
          <p:cNvSpPr/>
          <p:nvPr/>
        </p:nvSpPr>
        <p:spPr>
          <a:xfrm>
            <a:off x="4208040" y="3452400"/>
            <a:ext cx="294480" cy="17388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CustomShape 59"/>
          <p:cNvSpPr/>
          <p:nvPr/>
        </p:nvSpPr>
        <p:spPr>
          <a:xfrm>
            <a:off x="5446080" y="1199880"/>
            <a:ext cx="1802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39" name="CustomShape 60"/>
          <p:cNvSpPr/>
          <p:nvPr/>
        </p:nvSpPr>
        <p:spPr>
          <a:xfrm>
            <a:off x="7436160" y="1603080"/>
            <a:ext cx="1646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40" name="CustomShape 61"/>
          <p:cNvSpPr/>
          <p:nvPr/>
        </p:nvSpPr>
        <p:spPr>
          <a:xfrm>
            <a:off x="8184240" y="3342600"/>
            <a:ext cx="2341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41" name="CustomShape 62"/>
          <p:cNvSpPr/>
          <p:nvPr/>
        </p:nvSpPr>
        <p:spPr>
          <a:xfrm>
            <a:off x="6172560" y="5626800"/>
            <a:ext cx="2341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42" name="CustomShape 63"/>
          <p:cNvSpPr/>
          <p:nvPr/>
        </p:nvSpPr>
        <p:spPr>
          <a:xfrm>
            <a:off x="2652840" y="4825440"/>
            <a:ext cx="2341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43" name="CustomShape 64"/>
          <p:cNvSpPr/>
          <p:nvPr/>
        </p:nvSpPr>
        <p:spPr>
          <a:xfrm>
            <a:off x="3530880" y="1991160"/>
            <a:ext cx="1269360" cy="1272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CustomShape 65"/>
          <p:cNvSpPr/>
          <p:nvPr/>
        </p:nvSpPr>
        <p:spPr>
          <a:xfrm>
            <a:off x="3804120" y="2831760"/>
            <a:ext cx="724320" cy="4323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66"/>
          <p:cNvSpPr/>
          <p:nvPr/>
        </p:nvSpPr>
        <p:spPr>
          <a:xfrm>
            <a:off x="4046760" y="2840040"/>
            <a:ext cx="256320" cy="2833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CustomShape 67"/>
          <p:cNvSpPr/>
          <p:nvPr/>
        </p:nvSpPr>
        <p:spPr>
          <a:xfrm>
            <a:off x="4075920" y="2571480"/>
            <a:ext cx="178920" cy="3585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CustomShape 68"/>
          <p:cNvSpPr/>
          <p:nvPr/>
        </p:nvSpPr>
        <p:spPr>
          <a:xfrm>
            <a:off x="4075920" y="2725200"/>
            <a:ext cx="178920" cy="121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CustomShape 69"/>
          <p:cNvSpPr/>
          <p:nvPr/>
        </p:nvSpPr>
        <p:spPr>
          <a:xfrm>
            <a:off x="3785400" y="2262960"/>
            <a:ext cx="759600" cy="50148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CustomShape 70"/>
          <p:cNvSpPr/>
          <p:nvPr/>
        </p:nvSpPr>
        <p:spPr>
          <a:xfrm>
            <a:off x="4165200" y="2262960"/>
            <a:ext cx="379440" cy="501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CustomShape 71"/>
          <p:cNvSpPr/>
          <p:nvPr/>
        </p:nvSpPr>
        <p:spPr>
          <a:xfrm>
            <a:off x="3894480" y="2170440"/>
            <a:ext cx="541440" cy="41004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CustomShape 72"/>
          <p:cNvSpPr/>
          <p:nvPr/>
        </p:nvSpPr>
        <p:spPr>
          <a:xfrm>
            <a:off x="4364640" y="2433240"/>
            <a:ext cx="64080" cy="121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ustomShape 73"/>
          <p:cNvSpPr/>
          <p:nvPr/>
        </p:nvSpPr>
        <p:spPr>
          <a:xfrm>
            <a:off x="3901320" y="2433240"/>
            <a:ext cx="64080" cy="121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74"/>
          <p:cNvSpPr/>
          <p:nvPr/>
        </p:nvSpPr>
        <p:spPr>
          <a:xfrm>
            <a:off x="4082040" y="2837520"/>
            <a:ext cx="166320" cy="42660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75"/>
          <p:cNvSpPr/>
          <p:nvPr/>
        </p:nvSpPr>
        <p:spPr>
          <a:xfrm>
            <a:off x="4008240" y="2786040"/>
            <a:ext cx="154440" cy="1674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CustomShape 76"/>
          <p:cNvSpPr/>
          <p:nvPr/>
        </p:nvSpPr>
        <p:spPr>
          <a:xfrm>
            <a:off x="4167720" y="2786040"/>
            <a:ext cx="154440" cy="1674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6" name="Picture 92" descr=""/>
          <p:cNvPicPr/>
          <p:nvPr/>
        </p:nvPicPr>
        <p:blipFill>
          <a:blip r:embed="rId1"/>
          <a:stretch/>
        </p:blipFill>
        <p:spPr>
          <a:xfrm>
            <a:off x="3995640" y="2378160"/>
            <a:ext cx="351720" cy="357120"/>
          </a:xfrm>
          <a:prstGeom prst="rect">
            <a:avLst/>
          </a:prstGeom>
          <a:ln>
            <a:noFill/>
          </a:ln>
        </p:spPr>
      </p:pic>
      <p:sp>
        <p:nvSpPr>
          <p:cNvPr id="1357" name="CustomShape 77"/>
          <p:cNvSpPr/>
          <p:nvPr/>
        </p:nvSpPr>
        <p:spPr>
          <a:xfrm>
            <a:off x="9596160" y="1951560"/>
            <a:ext cx="168480" cy="59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78"/>
          <p:cNvSpPr/>
          <p:nvPr/>
        </p:nvSpPr>
        <p:spPr>
          <a:xfrm>
            <a:off x="9538200" y="1765440"/>
            <a:ext cx="57600" cy="57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CustomShape 79"/>
          <p:cNvSpPr/>
          <p:nvPr/>
        </p:nvSpPr>
        <p:spPr>
          <a:xfrm>
            <a:off x="9756360" y="1765440"/>
            <a:ext cx="57600" cy="57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80"/>
          <p:cNvSpPr/>
          <p:nvPr/>
        </p:nvSpPr>
        <p:spPr>
          <a:xfrm>
            <a:off x="9031320" y="5121000"/>
            <a:ext cx="168480" cy="59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81"/>
          <p:cNvSpPr/>
          <p:nvPr/>
        </p:nvSpPr>
        <p:spPr>
          <a:xfrm>
            <a:off x="8973360" y="4934880"/>
            <a:ext cx="57600" cy="57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CustomShape 82"/>
          <p:cNvSpPr/>
          <p:nvPr/>
        </p:nvSpPr>
        <p:spPr>
          <a:xfrm>
            <a:off x="9191520" y="4934880"/>
            <a:ext cx="57600" cy="57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CustomShape 83"/>
          <p:cNvSpPr/>
          <p:nvPr/>
        </p:nvSpPr>
        <p:spPr>
          <a:xfrm>
            <a:off x="2356200" y="4566240"/>
            <a:ext cx="168480" cy="59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CustomShape 84"/>
          <p:cNvSpPr/>
          <p:nvPr/>
        </p:nvSpPr>
        <p:spPr>
          <a:xfrm>
            <a:off x="2298240" y="4380120"/>
            <a:ext cx="57600" cy="57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CustomShape 85"/>
          <p:cNvSpPr/>
          <p:nvPr/>
        </p:nvSpPr>
        <p:spPr>
          <a:xfrm>
            <a:off x="2516400" y="4380120"/>
            <a:ext cx="57600" cy="576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86"/>
          <p:cNvSpPr/>
          <p:nvPr/>
        </p:nvSpPr>
        <p:spPr>
          <a:xfrm>
            <a:off x="609840" y="1371600"/>
            <a:ext cx="2944800" cy="935640"/>
          </a:xfrm>
          <a:prstGeom prst="wedgeRectCallout">
            <a:avLst>
              <a:gd name="adj1" fmla="val 39832"/>
              <a:gd name="adj2" fmla="val 79751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Suggestions should be linked to the user !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Sprint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roadma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p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8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7793168C-3843-4CB3-A0F2-42A98F1FCB7B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369" name="CustomShape 3"/>
          <p:cNvSpPr/>
          <p:nvPr/>
        </p:nvSpPr>
        <p:spPr>
          <a:xfrm>
            <a:off x="1571400" y="3188160"/>
            <a:ext cx="2172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70" name="CustomShape 4"/>
          <p:cNvSpPr/>
          <p:nvPr/>
        </p:nvSpPr>
        <p:spPr>
          <a:xfrm>
            <a:off x="4205160" y="1612080"/>
            <a:ext cx="4085280" cy="39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5"/>
          <p:cNvSpPr/>
          <p:nvPr/>
        </p:nvSpPr>
        <p:spPr>
          <a:xfrm>
            <a:off x="4347000" y="1627560"/>
            <a:ext cx="3927960" cy="393336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6"/>
          <p:cNvSpPr/>
          <p:nvPr/>
        </p:nvSpPr>
        <p:spPr>
          <a:xfrm>
            <a:off x="4208040" y="3452400"/>
            <a:ext cx="294480" cy="17388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7"/>
          <p:cNvSpPr/>
          <p:nvPr/>
        </p:nvSpPr>
        <p:spPr>
          <a:xfrm>
            <a:off x="5446080" y="1199880"/>
            <a:ext cx="1802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74" name="CustomShape 8"/>
          <p:cNvSpPr/>
          <p:nvPr/>
        </p:nvSpPr>
        <p:spPr>
          <a:xfrm>
            <a:off x="7243200" y="1409040"/>
            <a:ext cx="1646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75" name="CustomShape 9"/>
          <p:cNvSpPr/>
          <p:nvPr/>
        </p:nvSpPr>
        <p:spPr>
          <a:xfrm>
            <a:off x="3001680" y="1564560"/>
            <a:ext cx="847440" cy="849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10"/>
          <p:cNvSpPr/>
          <p:nvPr/>
        </p:nvSpPr>
        <p:spPr>
          <a:xfrm>
            <a:off x="3184200" y="2125800"/>
            <a:ext cx="483480" cy="2883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11"/>
          <p:cNvSpPr/>
          <p:nvPr/>
        </p:nvSpPr>
        <p:spPr>
          <a:xfrm>
            <a:off x="3346200" y="2131560"/>
            <a:ext cx="171000" cy="189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12"/>
          <p:cNvSpPr/>
          <p:nvPr/>
        </p:nvSpPr>
        <p:spPr>
          <a:xfrm>
            <a:off x="3365640" y="1952280"/>
            <a:ext cx="119520" cy="2390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13"/>
          <p:cNvSpPr/>
          <p:nvPr/>
        </p:nvSpPr>
        <p:spPr>
          <a:xfrm>
            <a:off x="3365640" y="2054880"/>
            <a:ext cx="119520" cy="810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14"/>
          <p:cNvSpPr/>
          <p:nvPr/>
        </p:nvSpPr>
        <p:spPr>
          <a:xfrm>
            <a:off x="3171600" y="1746360"/>
            <a:ext cx="506880" cy="3348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15"/>
          <p:cNvSpPr/>
          <p:nvPr/>
        </p:nvSpPr>
        <p:spPr>
          <a:xfrm>
            <a:off x="3425400" y="1746360"/>
            <a:ext cx="253440" cy="3348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16"/>
          <p:cNvSpPr/>
          <p:nvPr/>
        </p:nvSpPr>
        <p:spPr>
          <a:xfrm>
            <a:off x="3244320" y="1684440"/>
            <a:ext cx="361440" cy="27360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17"/>
          <p:cNvSpPr/>
          <p:nvPr/>
        </p:nvSpPr>
        <p:spPr>
          <a:xfrm>
            <a:off x="3558240" y="1859760"/>
            <a:ext cx="4284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18"/>
          <p:cNvSpPr/>
          <p:nvPr/>
        </p:nvSpPr>
        <p:spPr>
          <a:xfrm>
            <a:off x="3249000" y="1859760"/>
            <a:ext cx="4284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19"/>
          <p:cNvSpPr/>
          <p:nvPr/>
        </p:nvSpPr>
        <p:spPr>
          <a:xfrm>
            <a:off x="3369600" y="2129760"/>
            <a:ext cx="110880" cy="28476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20"/>
          <p:cNvSpPr/>
          <p:nvPr/>
        </p:nvSpPr>
        <p:spPr>
          <a:xfrm>
            <a:off x="3320280" y="2095560"/>
            <a:ext cx="102960" cy="1116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CustomShape 21"/>
          <p:cNvSpPr/>
          <p:nvPr/>
        </p:nvSpPr>
        <p:spPr>
          <a:xfrm>
            <a:off x="3426840" y="2095560"/>
            <a:ext cx="102960" cy="1116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22"/>
          <p:cNvSpPr/>
          <p:nvPr/>
        </p:nvSpPr>
        <p:spPr>
          <a:xfrm>
            <a:off x="3636720" y="1753560"/>
            <a:ext cx="866520" cy="867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23"/>
          <p:cNvSpPr/>
          <p:nvPr/>
        </p:nvSpPr>
        <p:spPr>
          <a:xfrm>
            <a:off x="3891600" y="1779120"/>
            <a:ext cx="373320" cy="4104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24"/>
          <p:cNvSpPr/>
          <p:nvPr/>
        </p:nvSpPr>
        <p:spPr>
          <a:xfrm>
            <a:off x="3822120" y="2327040"/>
            <a:ext cx="495000" cy="2937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25"/>
          <p:cNvSpPr/>
          <p:nvPr/>
        </p:nvSpPr>
        <p:spPr>
          <a:xfrm>
            <a:off x="3822120" y="2327040"/>
            <a:ext cx="247320" cy="2937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26"/>
          <p:cNvSpPr/>
          <p:nvPr/>
        </p:nvSpPr>
        <p:spPr>
          <a:xfrm>
            <a:off x="4008240" y="2163960"/>
            <a:ext cx="122040" cy="4125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27"/>
          <p:cNvSpPr/>
          <p:nvPr/>
        </p:nvSpPr>
        <p:spPr>
          <a:xfrm>
            <a:off x="4034520" y="2447640"/>
            <a:ext cx="65880" cy="1288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28"/>
          <p:cNvSpPr/>
          <p:nvPr/>
        </p:nvSpPr>
        <p:spPr>
          <a:xfrm>
            <a:off x="4008240" y="2253600"/>
            <a:ext cx="122040" cy="828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29"/>
          <p:cNvSpPr/>
          <p:nvPr/>
        </p:nvSpPr>
        <p:spPr>
          <a:xfrm>
            <a:off x="3809880" y="1938600"/>
            <a:ext cx="518040" cy="3423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CustomShape 30"/>
          <p:cNvSpPr/>
          <p:nvPr/>
        </p:nvSpPr>
        <p:spPr>
          <a:xfrm>
            <a:off x="4069800" y="1938600"/>
            <a:ext cx="258480" cy="342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CustomShape 31"/>
          <p:cNvSpPr/>
          <p:nvPr/>
        </p:nvSpPr>
        <p:spPr>
          <a:xfrm>
            <a:off x="3883680" y="1875600"/>
            <a:ext cx="370440" cy="2793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CustomShape 32"/>
          <p:cNvSpPr/>
          <p:nvPr/>
        </p:nvSpPr>
        <p:spPr>
          <a:xfrm>
            <a:off x="3897720" y="1875600"/>
            <a:ext cx="346320" cy="285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CustomShape 33"/>
          <p:cNvSpPr/>
          <p:nvPr/>
        </p:nvSpPr>
        <p:spPr>
          <a:xfrm>
            <a:off x="4205520" y="205452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CustomShape 34"/>
          <p:cNvSpPr/>
          <p:nvPr/>
        </p:nvSpPr>
        <p:spPr>
          <a:xfrm>
            <a:off x="3889800" y="205452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35"/>
          <p:cNvSpPr/>
          <p:nvPr/>
        </p:nvSpPr>
        <p:spPr>
          <a:xfrm>
            <a:off x="3951360" y="2062440"/>
            <a:ext cx="236160" cy="89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CustomShape 36"/>
          <p:cNvSpPr/>
          <p:nvPr/>
        </p:nvSpPr>
        <p:spPr>
          <a:xfrm>
            <a:off x="3957840" y="2065680"/>
            <a:ext cx="100440" cy="802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37"/>
          <p:cNvSpPr/>
          <p:nvPr/>
        </p:nvSpPr>
        <p:spPr>
          <a:xfrm>
            <a:off x="4080960" y="2065680"/>
            <a:ext cx="99360" cy="802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38"/>
          <p:cNvSpPr/>
          <p:nvPr/>
        </p:nvSpPr>
        <p:spPr>
          <a:xfrm>
            <a:off x="3902760" y="2248560"/>
            <a:ext cx="166680" cy="3279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39"/>
          <p:cNvSpPr/>
          <p:nvPr/>
        </p:nvSpPr>
        <p:spPr>
          <a:xfrm>
            <a:off x="4069800" y="2248560"/>
            <a:ext cx="165960" cy="3279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40"/>
          <p:cNvSpPr/>
          <p:nvPr/>
        </p:nvSpPr>
        <p:spPr>
          <a:xfrm>
            <a:off x="2953080" y="241632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07" name="CustomShape 41"/>
          <p:cNvSpPr/>
          <p:nvPr/>
        </p:nvSpPr>
        <p:spPr>
          <a:xfrm>
            <a:off x="3625560" y="259560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08" name="CustomShape 42"/>
          <p:cNvSpPr/>
          <p:nvPr/>
        </p:nvSpPr>
        <p:spPr>
          <a:xfrm>
            <a:off x="10337400" y="1637640"/>
            <a:ext cx="847440" cy="849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43"/>
          <p:cNvSpPr/>
          <p:nvPr/>
        </p:nvSpPr>
        <p:spPr>
          <a:xfrm>
            <a:off x="10519920" y="2198880"/>
            <a:ext cx="483480" cy="2883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44"/>
          <p:cNvSpPr/>
          <p:nvPr/>
        </p:nvSpPr>
        <p:spPr>
          <a:xfrm>
            <a:off x="10681920" y="2204280"/>
            <a:ext cx="171000" cy="189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45"/>
          <p:cNvSpPr/>
          <p:nvPr/>
        </p:nvSpPr>
        <p:spPr>
          <a:xfrm>
            <a:off x="10701720" y="2025000"/>
            <a:ext cx="119520" cy="2390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46"/>
          <p:cNvSpPr/>
          <p:nvPr/>
        </p:nvSpPr>
        <p:spPr>
          <a:xfrm>
            <a:off x="10701720" y="2127600"/>
            <a:ext cx="119520" cy="810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47"/>
          <p:cNvSpPr/>
          <p:nvPr/>
        </p:nvSpPr>
        <p:spPr>
          <a:xfrm>
            <a:off x="10507320" y="1819080"/>
            <a:ext cx="506880" cy="3348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48"/>
          <p:cNvSpPr/>
          <p:nvPr/>
        </p:nvSpPr>
        <p:spPr>
          <a:xfrm>
            <a:off x="10761120" y="1819080"/>
            <a:ext cx="253440" cy="3348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49"/>
          <p:cNvSpPr/>
          <p:nvPr/>
        </p:nvSpPr>
        <p:spPr>
          <a:xfrm>
            <a:off x="10580400" y="1757160"/>
            <a:ext cx="361440" cy="27360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50"/>
          <p:cNvSpPr/>
          <p:nvPr/>
        </p:nvSpPr>
        <p:spPr>
          <a:xfrm>
            <a:off x="10894320" y="1932480"/>
            <a:ext cx="4284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51"/>
          <p:cNvSpPr/>
          <p:nvPr/>
        </p:nvSpPr>
        <p:spPr>
          <a:xfrm>
            <a:off x="10585080" y="1932480"/>
            <a:ext cx="4284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CustomShape 52"/>
          <p:cNvSpPr/>
          <p:nvPr/>
        </p:nvSpPr>
        <p:spPr>
          <a:xfrm>
            <a:off x="10705320" y="2202840"/>
            <a:ext cx="110880" cy="28476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CustomShape 53"/>
          <p:cNvSpPr/>
          <p:nvPr/>
        </p:nvSpPr>
        <p:spPr>
          <a:xfrm>
            <a:off x="10656000" y="2168280"/>
            <a:ext cx="102960" cy="1116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CustomShape 54"/>
          <p:cNvSpPr/>
          <p:nvPr/>
        </p:nvSpPr>
        <p:spPr>
          <a:xfrm>
            <a:off x="10762560" y="2168280"/>
            <a:ext cx="102960" cy="1116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CustomShape 55"/>
          <p:cNvSpPr/>
          <p:nvPr/>
        </p:nvSpPr>
        <p:spPr>
          <a:xfrm>
            <a:off x="10972440" y="1826280"/>
            <a:ext cx="866520" cy="867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56"/>
          <p:cNvSpPr/>
          <p:nvPr/>
        </p:nvSpPr>
        <p:spPr>
          <a:xfrm>
            <a:off x="11227320" y="1851840"/>
            <a:ext cx="373320" cy="4104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CustomShape 57"/>
          <p:cNvSpPr/>
          <p:nvPr/>
        </p:nvSpPr>
        <p:spPr>
          <a:xfrm>
            <a:off x="11157840" y="2399760"/>
            <a:ext cx="495000" cy="2937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CustomShape 58"/>
          <p:cNvSpPr/>
          <p:nvPr/>
        </p:nvSpPr>
        <p:spPr>
          <a:xfrm>
            <a:off x="11157840" y="2399760"/>
            <a:ext cx="247320" cy="2937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CustomShape 59"/>
          <p:cNvSpPr/>
          <p:nvPr/>
        </p:nvSpPr>
        <p:spPr>
          <a:xfrm>
            <a:off x="11343960" y="2237040"/>
            <a:ext cx="122040" cy="4125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60"/>
          <p:cNvSpPr/>
          <p:nvPr/>
        </p:nvSpPr>
        <p:spPr>
          <a:xfrm>
            <a:off x="11370240" y="2520360"/>
            <a:ext cx="65880" cy="1288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61"/>
          <p:cNvSpPr/>
          <p:nvPr/>
        </p:nvSpPr>
        <p:spPr>
          <a:xfrm>
            <a:off x="11343960" y="2326320"/>
            <a:ext cx="122040" cy="828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62"/>
          <p:cNvSpPr/>
          <p:nvPr/>
        </p:nvSpPr>
        <p:spPr>
          <a:xfrm>
            <a:off x="11145960" y="2011680"/>
            <a:ext cx="518040" cy="3423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CustomShape 63"/>
          <p:cNvSpPr/>
          <p:nvPr/>
        </p:nvSpPr>
        <p:spPr>
          <a:xfrm>
            <a:off x="11405520" y="2011680"/>
            <a:ext cx="258480" cy="342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CustomShape 64"/>
          <p:cNvSpPr/>
          <p:nvPr/>
        </p:nvSpPr>
        <p:spPr>
          <a:xfrm>
            <a:off x="11219400" y="1948680"/>
            <a:ext cx="370440" cy="2793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CustomShape 65"/>
          <p:cNvSpPr/>
          <p:nvPr/>
        </p:nvSpPr>
        <p:spPr>
          <a:xfrm>
            <a:off x="11233800" y="1948680"/>
            <a:ext cx="346320" cy="285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CustomShape 66"/>
          <p:cNvSpPr/>
          <p:nvPr/>
        </p:nvSpPr>
        <p:spPr>
          <a:xfrm>
            <a:off x="11541240" y="212760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CustomShape 67"/>
          <p:cNvSpPr/>
          <p:nvPr/>
        </p:nvSpPr>
        <p:spPr>
          <a:xfrm>
            <a:off x="11225880" y="212760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CustomShape 68"/>
          <p:cNvSpPr/>
          <p:nvPr/>
        </p:nvSpPr>
        <p:spPr>
          <a:xfrm>
            <a:off x="11287080" y="2135520"/>
            <a:ext cx="236160" cy="89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CustomShape 69"/>
          <p:cNvSpPr/>
          <p:nvPr/>
        </p:nvSpPr>
        <p:spPr>
          <a:xfrm>
            <a:off x="11293560" y="2138760"/>
            <a:ext cx="100440" cy="802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CustomShape 70"/>
          <p:cNvSpPr/>
          <p:nvPr/>
        </p:nvSpPr>
        <p:spPr>
          <a:xfrm>
            <a:off x="11416680" y="2138760"/>
            <a:ext cx="99360" cy="802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CustomShape 71"/>
          <p:cNvSpPr/>
          <p:nvPr/>
        </p:nvSpPr>
        <p:spPr>
          <a:xfrm>
            <a:off x="11238480" y="2321640"/>
            <a:ext cx="166680" cy="3279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72"/>
          <p:cNvSpPr/>
          <p:nvPr/>
        </p:nvSpPr>
        <p:spPr>
          <a:xfrm>
            <a:off x="11405520" y="2321640"/>
            <a:ext cx="165960" cy="3279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73"/>
          <p:cNvSpPr/>
          <p:nvPr/>
        </p:nvSpPr>
        <p:spPr>
          <a:xfrm>
            <a:off x="10288800" y="248940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0" name="CustomShape 74"/>
          <p:cNvSpPr/>
          <p:nvPr/>
        </p:nvSpPr>
        <p:spPr>
          <a:xfrm>
            <a:off x="10961280" y="266868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41" name="Picture 3" descr=""/>
          <p:cNvPicPr/>
          <p:nvPr/>
        </p:nvPicPr>
        <p:blipFill>
          <a:blip r:embed="rId1"/>
          <a:stretch/>
        </p:blipFill>
        <p:spPr>
          <a:xfrm>
            <a:off x="8889840" y="2981520"/>
            <a:ext cx="2503800" cy="756360"/>
          </a:xfrm>
          <a:prstGeom prst="rect">
            <a:avLst/>
          </a:prstGeom>
          <a:ln>
            <a:noFill/>
          </a:ln>
        </p:spPr>
      </p:pic>
      <p:sp>
        <p:nvSpPr>
          <p:cNvPr id="1442" name="CustomShape 75"/>
          <p:cNvSpPr/>
          <p:nvPr/>
        </p:nvSpPr>
        <p:spPr>
          <a:xfrm>
            <a:off x="8644320" y="1961280"/>
            <a:ext cx="765000" cy="76608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76"/>
          <p:cNvSpPr/>
          <p:nvPr/>
        </p:nvSpPr>
        <p:spPr>
          <a:xfrm>
            <a:off x="8588520" y="2309760"/>
            <a:ext cx="118440" cy="6984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77"/>
          <p:cNvSpPr/>
          <p:nvPr/>
        </p:nvSpPr>
        <p:spPr>
          <a:xfrm>
            <a:off x="8581680" y="2032920"/>
            <a:ext cx="889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2 or 3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hours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45" name="CustomShape 78"/>
          <p:cNvSpPr/>
          <p:nvPr/>
        </p:nvSpPr>
        <p:spPr>
          <a:xfrm>
            <a:off x="9370440" y="2146680"/>
            <a:ext cx="1306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Write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6" name="CustomShape 79"/>
          <p:cNvSpPr/>
          <p:nvPr/>
        </p:nvSpPr>
        <p:spPr>
          <a:xfrm>
            <a:off x="5876280" y="3388320"/>
            <a:ext cx="889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3 weeks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447" name="Picture 5" descr=""/>
          <p:cNvPicPr/>
          <p:nvPr/>
        </p:nvPicPr>
        <p:blipFill>
          <a:blip r:embed="rId2"/>
          <a:stretch/>
        </p:blipFill>
        <p:spPr>
          <a:xfrm>
            <a:off x="8649360" y="3898080"/>
            <a:ext cx="927720" cy="951120"/>
          </a:xfrm>
          <a:prstGeom prst="rect">
            <a:avLst/>
          </a:prstGeom>
          <a:ln>
            <a:noFill/>
          </a:ln>
        </p:spPr>
      </p:pic>
      <p:sp>
        <p:nvSpPr>
          <p:cNvPr id="1448" name="CustomShape 80"/>
          <p:cNvSpPr/>
          <p:nvPr/>
        </p:nvSpPr>
        <p:spPr>
          <a:xfrm>
            <a:off x="8604360" y="415656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9" name="CustomShape 81"/>
          <p:cNvSpPr/>
          <p:nvPr/>
        </p:nvSpPr>
        <p:spPr>
          <a:xfrm>
            <a:off x="2964240" y="3985200"/>
            <a:ext cx="866520" cy="867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82"/>
          <p:cNvSpPr/>
          <p:nvPr/>
        </p:nvSpPr>
        <p:spPr>
          <a:xfrm>
            <a:off x="3219120" y="4010760"/>
            <a:ext cx="373320" cy="4104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83"/>
          <p:cNvSpPr/>
          <p:nvPr/>
        </p:nvSpPr>
        <p:spPr>
          <a:xfrm>
            <a:off x="3149640" y="4558680"/>
            <a:ext cx="495000" cy="2937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84"/>
          <p:cNvSpPr/>
          <p:nvPr/>
        </p:nvSpPr>
        <p:spPr>
          <a:xfrm>
            <a:off x="3149640" y="4558680"/>
            <a:ext cx="247320" cy="2937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85"/>
          <p:cNvSpPr/>
          <p:nvPr/>
        </p:nvSpPr>
        <p:spPr>
          <a:xfrm>
            <a:off x="3335760" y="4395600"/>
            <a:ext cx="122040" cy="4125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86"/>
          <p:cNvSpPr/>
          <p:nvPr/>
        </p:nvSpPr>
        <p:spPr>
          <a:xfrm>
            <a:off x="3362040" y="4679280"/>
            <a:ext cx="65880" cy="1288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CustomShape 87"/>
          <p:cNvSpPr/>
          <p:nvPr/>
        </p:nvSpPr>
        <p:spPr>
          <a:xfrm>
            <a:off x="3335760" y="4485240"/>
            <a:ext cx="122040" cy="828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CustomShape 88"/>
          <p:cNvSpPr/>
          <p:nvPr/>
        </p:nvSpPr>
        <p:spPr>
          <a:xfrm>
            <a:off x="3137760" y="4170600"/>
            <a:ext cx="518040" cy="3423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CustomShape 89"/>
          <p:cNvSpPr/>
          <p:nvPr/>
        </p:nvSpPr>
        <p:spPr>
          <a:xfrm>
            <a:off x="3397320" y="4170600"/>
            <a:ext cx="258480" cy="342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CustomShape 90"/>
          <p:cNvSpPr/>
          <p:nvPr/>
        </p:nvSpPr>
        <p:spPr>
          <a:xfrm>
            <a:off x="3211200" y="4107240"/>
            <a:ext cx="370440" cy="2793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91"/>
          <p:cNvSpPr/>
          <p:nvPr/>
        </p:nvSpPr>
        <p:spPr>
          <a:xfrm>
            <a:off x="3225600" y="4107240"/>
            <a:ext cx="346320" cy="285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92"/>
          <p:cNvSpPr/>
          <p:nvPr/>
        </p:nvSpPr>
        <p:spPr>
          <a:xfrm>
            <a:off x="3533040" y="428616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93"/>
          <p:cNvSpPr/>
          <p:nvPr/>
        </p:nvSpPr>
        <p:spPr>
          <a:xfrm>
            <a:off x="3217680" y="428616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94"/>
          <p:cNvSpPr/>
          <p:nvPr/>
        </p:nvSpPr>
        <p:spPr>
          <a:xfrm>
            <a:off x="3278880" y="4294440"/>
            <a:ext cx="236160" cy="89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95"/>
          <p:cNvSpPr/>
          <p:nvPr/>
        </p:nvSpPr>
        <p:spPr>
          <a:xfrm>
            <a:off x="3285360" y="4297680"/>
            <a:ext cx="100440" cy="802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96"/>
          <p:cNvSpPr/>
          <p:nvPr/>
        </p:nvSpPr>
        <p:spPr>
          <a:xfrm>
            <a:off x="3408480" y="4297680"/>
            <a:ext cx="99360" cy="802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97"/>
          <p:cNvSpPr/>
          <p:nvPr/>
        </p:nvSpPr>
        <p:spPr>
          <a:xfrm>
            <a:off x="3230280" y="4480560"/>
            <a:ext cx="166680" cy="3279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98"/>
          <p:cNvSpPr/>
          <p:nvPr/>
        </p:nvSpPr>
        <p:spPr>
          <a:xfrm>
            <a:off x="3397320" y="4480560"/>
            <a:ext cx="165960" cy="3279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CustomShape 99"/>
          <p:cNvSpPr/>
          <p:nvPr/>
        </p:nvSpPr>
        <p:spPr>
          <a:xfrm>
            <a:off x="2953080" y="482760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68" name="CustomShape 100"/>
          <p:cNvSpPr/>
          <p:nvPr/>
        </p:nvSpPr>
        <p:spPr>
          <a:xfrm>
            <a:off x="8090640" y="4843080"/>
            <a:ext cx="866520" cy="867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CustomShape 101"/>
          <p:cNvSpPr/>
          <p:nvPr/>
        </p:nvSpPr>
        <p:spPr>
          <a:xfrm>
            <a:off x="8345520" y="4868640"/>
            <a:ext cx="373320" cy="4104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102"/>
          <p:cNvSpPr/>
          <p:nvPr/>
        </p:nvSpPr>
        <p:spPr>
          <a:xfrm>
            <a:off x="8275680" y="5416560"/>
            <a:ext cx="495000" cy="2937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103"/>
          <p:cNvSpPr/>
          <p:nvPr/>
        </p:nvSpPr>
        <p:spPr>
          <a:xfrm>
            <a:off x="8275680" y="5416560"/>
            <a:ext cx="247320" cy="2937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104"/>
          <p:cNvSpPr/>
          <p:nvPr/>
        </p:nvSpPr>
        <p:spPr>
          <a:xfrm>
            <a:off x="8462160" y="5253840"/>
            <a:ext cx="122040" cy="4125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CustomShape 105"/>
          <p:cNvSpPr/>
          <p:nvPr/>
        </p:nvSpPr>
        <p:spPr>
          <a:xfrm>
            <a:off x="8488440" y="5537160"/>
            <a:ext cx="65880" cy="1288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CustomShape 106"/>
          <p:cNvSpPr/>
          <p:nvPr/>
        </p:nvSpPr>
        <p:spPr>
          <a:xfrm>
            <a:off x="8462160" y="5343120"/>
            <a:ext cx="122040" cy="828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107"/>
          <p:cNvSpPr/>
          <p:nvPr/>
        </p:nvSpPr>
        <p:spPr>
          <a:xfrm>
            <a:off x="8263800" y="5028480"/>
            <a:ext cx="518040" cy="3423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CustomShape 108"/>
          <p:cNvSpPr/>
          <p:nvPr/>
        </p:nvSpPr>
        <p:spPr>
          <a:xfrm>
            <a:off x="8523360" y="5028480"/>
            <a:ext cx="258480" cy="342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109"/>
          <p:cNvSpPr/>
          <p:nvPr/>
        </p:nvSpPr>
        <p:spPr>
          <a:xfrm>
            <a:off x="8337240" y="4965480"/>
            <a:ext cx="370440" cy="2793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110"/>
          <p:cNvSpPr/>
          <p:nvPr/>
        </p:nvSpPr>
        <p:spPr>
          <a:xfrm>
            <a:off x="8351640" y="4965480"/>
            <a:ext cx="346320" cy="285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111"/>
          <p:cNvSpPr/>
          <p:nvPr/>
        </p:nvSpPr>
        <p:spPr>
          <a:xfrm>
            <a:off x="8659440" y="514440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112"/>
          <p:cNvSpPr/>
          <p:nvPr/>
        </p:nvSpPr>
        <p:spPr>
          <a:xfrm>
            <a:off x="8343720" y="514440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CustomShape 113"/>
          <p:cNvSpPr/>
          <p:nvPr/>
        </p:nvSpPr>
        <p:spPr>
          <a:xfrm>
            <a:off x="8405280" y="5152320"/>
            <a:ext cx="236160" cy="89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114"/>
          <p:cNvSpPr/>
          <p:nvPr/>
        </p:nvSpPr>
        <p:spPr>
          <a:xfrm>
            <a:off x="8411760" y="5155560"/>
            <a:ext cx="100440" cy="802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CustomShape 115"/>
          <p:cNvSpPr/>
          <p:nvPr/>
        </p:nvSpPr>
        <p:spPr>
          <a:xfrm>
            <a:off x="8534520" y="5155560"/>
            <a:ext cx="99360" cy="802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CustomShape 116"/>
          <p:cNvSpPr/>
          <p:nvPr/>
        </p:nvSpPr>
        <p:spPr>
          <a:xfrm>
            <a:off x="8356680" y="5338440"/>
            <a:ext cx="166680" cy="3279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CustomShape 117"/>
          <p:cNvSpPr/>
          <p:nvPr/>
        </p:nvSpPr>
        <p:spPr>
          <a:xfrm>
            <a:off x="8523360" y="5338440"/>
            <a:ext cx="165960" cy="3279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118"/>
          <p:cNvSpPr/>
          <p:nvPr/>
        </p:nvSpPr>
        <p:spPr>
          <a:xfrm>
            <a:off x="8079120" y="568548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87" name="Picture 374" descr=""/>
          <p:cNvPicPr/>
          <p:nvPr/>
        </p:nvPicPr>
        <p:blipFill>
          <a:blip r:embed="rId3"/>
          <a:stretch/>
        </p:blipFill>
        <p:spPr>
          <a:xfrm>
            <a:off x="6768720" y="5601960"/>
            <a:ext cx="927720" cy="951120"/>
          </a:xfrm>
          <a:prstGeom prst="rect">
            <a:avLst/>
          </a:prstGeom>
          <a:ln>
            <a:noFill/>
          </a:ln>
        </p:spPr>
      </p:pic>
      <p:sp>
        <p:nvSpPr>
          <p:cNvPr id="1488" name="CustomShape 119"/>
          <p:cNvSpPr/>
          <p:nvPr/>
        </p:nvSpPr>
        <p:spPr>
          <a:xfrm>
            <a:off x="6723360" y="586044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89" name="Picture 377" descr=""/>
          <p:cNvPicPr/>
          <p:nvPr/>
        </p:nvPicPr>
        <p:blipFill>
          <a:blip r:embed="rId4"/>
          <a:stretch/>
        </p:blipFill>
        <p:spPr>
          <a:xfrm>
            <a:off x="4033800" y="5227200"/>
            <a:ext cx="927720" cy="951120"/>
          </a:xfrm>
          <a:prstGeom prst="rect">
            <a:avLst/>
          </a:prstGeom>
          <a:ln>
            <a:noFill/>
          </a:ln>
        </p:spPr>
      </p:pic>
      <p:sp>
        <p:nvSpPr>
          <p:cNvPr id="1490" name="CustomShape 120"/>
          <p:cNvSpPr/>
          <p:nvPr/>
        </p:nvSpPr>
        <p:spPr>
          <a:xfrm>
            <a:off x="3988440" y="548568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91" name="CustomShape 121"/>
          <p:cNvSpPr/>
          <p:nvPr/>
        </p:nvSpPr>
        <p:spPr>
          <a:xfrm>
            <a:off x="4759560" y="5756040"/>
            <a:ext cx="111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@level_1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92" name="CustomShape 122"/>
          <p:cNvSpPr/>
          <p:nvPr/>
        </p:nvSpPr>
        <p:spPr>
          <a:xfrm>
            <a:off x="9145440" y="4967640"/>
            <a:ext cx="111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@level_2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93" name="CustomShape 123"/>
          <p:cNvSpPr/>
          <p:nvPr/>
        </p:nvSpPr>
        <p:spPr>
          <a:xfrm>
            <a:off x="3368160" y="1999440"/>
            <a:ext cx="115200" cy="40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124"/>
          <p:cNvSpPr/>
          <p:nvPr/>
        </p:nvSpPr>
        <p:spPr>
          <a:xfrm>
            <a:off x="3328200" y="187200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125"/>
          <p:cNvSpPr/>
          <p:nvPr/>
        </p:nvSpPr>
        <p:spPr>
          <a:xfrm>
            <a:off x="3477600" y="187200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CustomShape 126"/>
          <p:cNvSpPr/>
          <p:nvPr/>
        </p:nvSpPr>
        <p:spPr>
          <a:xfrm>
            <a:off x="4015800" y="2196720"/>
            <a:ext cx="115200" cy="40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127"/>
          <p:cNvSpPr/>
          <p:nvPr/>
        </p:nvSpPr>
        <p:spPr>
          <a:xfrm>
            <a:off x="3976200" y="206928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CustomShape 128"/>
          <p:cNvSpPr/>
          <p:nvPr/>
        </p:nvSpPr>
        <p:spPr>
          <a:xfrm>
            <a:off x="4125240" y="206928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129"/>
          <p:cNvSpPr/>
          <p:nvPr/>
        </p:nvSpPr>
        <p:spPr>
          <a:xfrm>
            <a:off x="10706040" y="2067840"/>
            <a:ext cx="115200" cy="40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CustomShape 130"/>
          <p:cNvSpPr/>
          <p:nvPr/>
        </p:nvSpPr>
        <p:spPr>
          <a:xfrm>
            <a:off x="10666440" y="194076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CustomShape 131"/>
          <p:cNvSpPr/>
          <p:nvPr/>
        </p:nvSpPr>
        <p:spPr>
          <a:xfrm>
            <a:off x="10815840" y="194076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132"/>
          <p:cNvSpPr/>
          <p:nvPr/>
        </p:nvSpPr>
        <p:spPr>
          <a:xfrm>
            <a:off x="11345760" y="2281680"/>
            <a:ext cx="115200" cy="40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133"/>
          <p:cNvSpPr/>
          <p:nvPr/>
        </p:nvSpPr>
        <p:spPr>
          <a:xfrm>
            <a:off x="11306160" y="215424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134"/>
          <p:cNvSpPr/>
          <p:nvPr/>
        </p:nvSpPr>
        <p:spPr>
          <a:xfrm>
            <a:off x="11455560" y="215424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CustomShape 135"/>
          <p:cNvSpPr/>
          <p:nvPr/>
        </p:nvSpPr>
        <p:spPr>
          <a:xfrm>
            <a:off x="3337560" y="4444200"/>
            <a:ext cx="115200" cy="40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CustomShape 136"/>
          <p:cNvSpPr/>
          <p:nvPr/>
        </p:nvSpPr>
        <p:spPr>
          <a:xfrm>
            <a:off x="3297960" y="431676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137"/>
          <p:cNvSpPr/>
          <p:nvPr/>
        </p:nvSpPr>
        <p:spPr>
          <a:xfrm>
            <a:off x="3447360" y="431676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138"/>
          <p:cNvSpPr/>
          <p:nvPr/>
        </p:nvSpPr>
        <p:spPr>
          <a:xfrm>
            <a:off x="8466120" y="5306040"/>
            <a:ext cx="115200" cy="40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CustomShape 139"/>
          <p:cNvSpPr/>
          <p:nvPr/>
        </p:nvSpPr>
        <p:spPr>
          <a:xfrm>
            <a:off x="8426520" y="517860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CustomShape 140"/>
          <p:cNvSpPr/>
          <p:nvPr/>
        </p:nvSpPr>
        <p:spPr>
          <a:xfrm>
            <a:off x="8575920" y="5178600"/>
            <a:ext cx="3924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D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v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p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2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A53A870F-858F-4FE5-868A-03770AA3C0F8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513" name="CustomShape 3"/>
          <p:cNvSpPr/>
          <p:nvPr/>
        </p:nvSpPr>
        <p:spPr>
          <a:xfrm>
            <a:off x="2763720" y="2340360"/>
            <a:ext cx="17935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Scenario validated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14" name="CustomShape 4"/>
          <p:cNvSpPr/>
          <p:nvPr/>
        </p:nvSpPr>
        <p:spPr>
          <a:xfrm>
            <a:off x="6552000" y="1343160"/>
            <a:ext cx="239040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Make scenario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executable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15" name="CustomShape 5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6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7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8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9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10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11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12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CustomShape 13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14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15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CustomShape 16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CustomShape 17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CustomShape 18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19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20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CustomShape 21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CustomShape 22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CustomShape 23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34" name="Picture 159" descr=""/>
          <p:cNvPicPr/>
          <p:nvPr/>
        </p:nvPicPr>
        <p:blipFill>
          <a:blip r:embed="rId1"/>
          <a:stretch/>
        </p:blipFill>
        <p:spPr>
          <a:xfrm>
            <a:off x="4866840" y="1981080"/>
            <a:ext cx="2746440" cy="2815920"/>
          </a:xfrm>
          <a:prstGeom prst="rect">
            <a:avLst/>
          </a:prstGeom>
          <a:ln>
            <a:noFill/>
          </a:ln>
        </p:spPr>
      </p:pic>
      <p:sp>
        <p:nvSpPr>
          <p:cNvPr id="1535" name="CustomShape 24"/>
          <p:cNvSpPr/>
          <p:nvPr/>
        </p:nvSpPr>
        <p:spPr>
          <a:xfrm>
            <a:off x="4733640" y="3108240"/>
            <a:ext cx="2634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36" name="CustomShape 25"/>
          <p:cNvSpPr/>
          <p:nvPr/>
        </p:nvSpPr>
        <p:spPr>
          <a:xfrm>
            <a:off x="3114720" y="4282200"/>
            <a:ext cx="2063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Refactoring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at component level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37" name="Picture 7" descr=""/>
          <p:cNvPicPr/>
          <p:nvPr/>
        </p:nvPicPr>
        <p:blipFill>
          <a:blip r:embed="rId2"/>
          <a:stretch/>
        </p:blipFill>
        <p:spPr>
          <a:xfrm>
            <a:off x="5216760" y="5034600"/>
            <a:ext cx="928440" cy="951840"/>
          </a:xfrm>
          <a:prstGeom prst="rect">
            <a:avLst/>
          </a:prstGeom>
          <a:ln>
            <a:noFill/>
          </a:ln>
        </p:spPr>
      </p:pic>
      <p:sp>
        <p:nvSpPr>
          <p:cNvPr id="1538" name="CustomShape 26"/>
          <p:cNvSpPr/>
          <p:nvPr/>
        </p:nvSpPr>
        <p:spPr>
          <a:xfrm>
            <a:off x="5178960" y="531468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39" name="Picture 166" descr=""/>
          <p:cNvPicPr/>
          <p:nvPr/>
        </p:nvPicPr>
        <p:blipFill>
          <a:blip r:embed="rId3"/>
          <a:stretch/>
        </p:blipFill>
        <p:spPr>
          <a:xfrm>
            <a:off x="7689960" y="4731840"/>
            <a:ext cx="928440" cy="951840"/>
          </a:xfrm>
          <a:prstGeom prst="rect">
            <a:avLst/>
          </a:prstGeom>
          <a:ln>
            <a:noFill/>
          </a:ln>
        </p:spPr>
      </p:pic>
      <p:sp>
        <p:nvSpPr>
          <p:cNvPr id="1540" name="CustomShape 27"/>
          <p:cNvSpPr/>
          <p:nvPr/>
        </p:nvSpPr>
        <p:spPr>
          <a:xfrm>
            <a:off x="7652160" y="501192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41" name="Picture 169" descr=""/>
          <p:cNvPicPr/>
          <p:nvPr/>
        </p:nvPicPr>
        <p:blipFill>
          <a:blip r:embed="rId4"/>
          <a:stretch/>
        </p:blipFill>
        <p:spPr>
          <a:xfrm>
            <a:off x="8920800" y="3646800"/>
            <a:ext cx="928440" cy="951840"/>
          </a:xfrm>
          <a:prstGeom prst="rect">
            <a:avLst/>
          </a:prstGeom>
          <a:ln>
            <a:noFill/>
          </a:ln>
        </p:spPr>
      </p:pic>
      <p:sp>
        <p:nvSpPr>
          <p:cNvPr id="1542" name="CustomShape 28"/>
          <p:cNvSpPr/>
          <p:nvPr/>
        </p:nvSpPr>
        <p:spPr>
          <a:xfrm>
            <a:off x="8882640" y="392688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43" name="Picture 172" descr=""/>
          <p:cNvPicPr/>
          <p:nvPr/>
        </p:nvPicPr>
        <p:blipFill>
          <a:blip r:embed="rId5"/>
          <a:stretch/>
        </p:blipFill>
        <p:spPr>
          <a:xfrm>
            <a:off x="9208080" y="1981080"/>
            <a:ext cx="928440" cy="951840"/>
          </a:xfrm>
          <a:prstGeom prst="rect">
            <a:avLst/>
          </a:prstGeom>
          <a:ln>
            <a:noFill/>
          </a:ln>
        </p:spPr>
      </p:pic>
      <p:sp>
        <p:nvSpPr>
          <p:cNvPr id="1544" name="CustomShape 29"/>
          <p:cNvSpPr/>
          <p:nvPr/>
        </p:nvSpPr>
        <p:spPr>
          <a:xfrm>
            <a:off x="9169920" y="226152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5" name="CustomShape 30"/>
          <p:cNvSpPr/>
          <p:nvPr/>
        </p:nvSpPr>
        <p:spPr>
          <a:xfrm>
            <a:off x="8153280" y="1736280"/>
            <a:ext cx="996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Refactor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at class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6" name="CustomShape 31"/>
          <p:cNvSpPr/>
          <p:nvPr/>
        </p:nvSpPr>
        <p:spPr>
          <a:xfrm>
            <a:off x="9512280" y="1388520"/>
            <a:ext cx="996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Write 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a test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7" name="CustomShape 32"/>
          <p:cNvSpPr/>
          <p:nvPr/>
        </p:nvSpPr>
        <p:spPr>
          <a:xfrm>
            <a:off x="9672480" y="2784960"/>
            <a:ext cx="1174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Main code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changes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8" name="CustomShape 33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34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CustomShape 35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k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x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2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311702DB-DCE2-48D3-A026-A144C21C81E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553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72" name="CustomShape 22"/>
          <p:cNvSpPr/>
          <p:nvPr/>
        </p:nvSpPr>
        <p:spPr>
          <a:xfrm>
            <a:off x="1371600" y="202788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3" name="CustomShape 23"/>
          <p:cNvSpPr/>
          <p:nvPr/>
        </p:nvSpPr>
        <p:spPr>
          <a:xfrm>
            <a:off x="1371600" y="209304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74" name="Line 24"/>
          <p:cNvSpPr/>
          <p:nvPr/>
        </p:nvSpPr>
        <p:spPr>
          <a:xfrm>
            <a:off x="1728360" y="234576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75" name="CustomShape 25"/>
          <p:cNvSpPr/>
          <p:nvPr/>
        </p:nvSpPr>
        <p:spPr>
          <a:xfrm>
            <a:off x="1371600" y="493560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6" name="CustomShape 26"/>
          <p:cNvSpPr/>
          <p:nvPr/>
        </p:nvSpPr>
        <p:spPr>
          <a:xfrm>
            <a:off x="1371600" y="4935600"/>
            <a:ext cx="1865880" cy="4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Verdana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77" name="CustomShape 27"/>
          <p:cNvSpPr/>
          <p:nvPr/>
        </p:nvSpPr>
        <p:spPr>
          <a:xfrm>
            <a:off x="5820480" y="493560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8" name="CustomShape 28"/>
          <p:cNvSpPr/>
          <p:nvPr/>
        </p:nvSpPr>
        <p:spPr>
          <a:xfrm>
            <a:off x="5820480" y="500040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79" name="Line 29"/>
          <p:cNvSpPr/>
          <p:nvPr/>
        </p:nvSpPr>
        <p:spPr>
          <a:xfrm>
            <a:off x="6177240" y="52534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80" name="CustomShape 30"/>
          <p:cNvSpPr/>
          <p:nvPr/>
        </p:nvSpPr>
        <p:spPr>
          <a:xfrm>
            <a:off x="8096400" y="371952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1" name="CustomShape 31"/>
          <p:cNvSpPr/>
          <p:nvPr/>
        </p:nvSpPr>
        <p:spPr>
          <a:xfrm>
            <a:off x="8096400" y="378432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2" name="Line 32"/>
          <p:cNvSpPr/>
          <p:nvPr/>
        </p:nvSpPr>
        <p:spPr>
          <a:xfrm>
            <a:off x="8453160" y="4037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83" name="CustomShape 33"/>
          <p:cNvSpPr/>
          <p:nvPr/>
        </p:nvSpPr>
        <p:spPr>
          <a:xfrm>
            <a:off x="8062560" y="202788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4" name="CustomShape 34"/>
          <p:cNvSpPr/>
          <p:nvPr/>
        </p:nvSpPr>
        <p:spPr>
          <a:xfrm>
            <a:off x="8062560" y="209304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85" name="Line 35"/>
          <p:cNvSpPr/>
          <p:nvPr/>
        </p:nvSpPr>
        <p:spPr>
          <a:xfrm>
            <a:off x="8419680" y="2345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86" name="CustomShape 36"/>
          <p:cNvSpPr/>
          <p:nvPr/>
        </p:nvSpPr>
        <p:spPr>
          <a:xfrm>
            <a:off x="3237840" y="5168520"/>
            <a:ext cx="23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7" name="CustomShape 37"/>
          <p:cNvSpPr/>
          <p:nvPr/>
        </p:nvSpPr>
        <p:spPr>
          <a:xfrm flipV="1">
            <a:off x="2304720" y="379080"/>
            <a:ext cx="360" cy="227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8" name="CustomShape 38"/>
          <p:cNvSpPr/>
          <p:nvPr/>
        </p:nvSpPr>
        <p:spPr>
          <a:xfrm flipV="1">
            <a:off x="3237840" y="232200"/>
            <a:ext cx="4668120" cy="235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9" name="CustomShape 39"/>
          <p:cNvSpPr/>
          <p:nvPr/>
        </p:nvSpPr>
        <p:spPr>
          <a:xfrm>
            <a:off x="3237840" y="5298480"/>
            <a:ext cx="25822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Available books by category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90" name="CustomShape 40"/>
          <p:cNvSpPr/>
          <p:nvPr/>
        </p:nvSpPr>
        <p:spPr>
          <a:xfrm>
            <a:off x="7417800" y="2846520"/>
            <a:ext cx="25822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Available books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by category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91" name="CustomShape 41"/>
          <p:cNvSpPr/>
          <p:nvPr/>
        </p:nvSpPr>
        <p:spPr>
          <a:xfrm>
            <a:off x="1013400" y="3253680"/>
            <a:ext cx="110124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Popular categories by age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92" name="CustomShape 42"/>
          <p:cNvSpPr/>
          <p:nvPr/>
        </p:nvSpPr>
        <p:spPr>
          <a:xfrm>
            <a:off x="2668680" y="2858400"/>
            <a:ext cx="1501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93" name="CustomShape 43"/>
          <p:cNvSpPr/>
          <p:nvPr/>
        </p:nvSpPr>
        <p:spPr>
          <a:xfrm>
            <a:off x="4716000" y="1980720"/>
            <a:ext cx="933840" cy="93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44"/>
          <p:cNvSpPr/>
          <p:nvPr/>
        </p:nvSpPr>
        <p:spPr>
          <a:xfrm>
            <a:off x="4717440" y="1980000"/>
            <a:ext cx="932400" cy="9331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CustomShape 45"/>
          <p:cNvSpPr/>
          <p:nvPr/>
        </p:nvSpPr>
        <p:spPr>
          <a:xfrm>
            <a:off x="4917240" y="2595960"/>
            <a:ext cx="532080" cy="3171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CustomShape 46"/>
          <p:cNvSpPr/>
          <p:nvPr/>
        </p:nvSpPr>
        <p:spPr>
          <a:xfrm>
            <a:off x="5398560" y="2700000"/>
            <a:ext cx="50760" cy="1609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CustomShape 47"/>
          <p:cNvSpPr/>
          <p:nvPr/>
        </p:nvSpPr>
        <p:spPr>
          <a:xfrm>
            <a:off x="5301360" y="2627640"/>
            <a:ext cx="55800" cy="27000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CustomShape 48"/>
          <p:cNvSpPr/>
          <p:nvPr/>
        </p:nvSpPr>
        <p:spPr>
          <a:xfrm>
            <a:off x="5203080" y="2597760"/>
            <a:ext cx="58680" cy="3135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CustomShape 49"/>
          <p:cNvSpPr/>
          <p:nvPr/>
        </p:nvSpPr>
        <p:spPr>
          <a:xfrm>
            <a:off x="5107680" y="2597760"/>
            <a:ext cx="55800" cy="3135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CustomShape 50"/>
          <p:cNvSpPr/>
          <p:nvPr/>
        </p:nvSpPr>
        <p:spPr>
          <a:xfrm>
            <a:off x="5009400" y="2625840"/>
            <a:ext cx="56880" cy="2718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51"/>
          <p:cNvSpPr/>
          <p:nvPr/>
        </p:nvSpPr>
        <p:spPr>
          <a:xfrm>
            <a:off x="4917240" y="2701800"/>
            <a:ext cx="52560" cy="15840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52"/>
          <p:cNvSpPr/>
          <p:nvPr/>
        </p:nvSpPr>
        <p:spPr>
          <a:xfrm>
            <a:off x="4956480" y="2667600"/>
            <a:ext cx="453600" cy="586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53"/>
          <p:cNvSpPr/>
          <p:nvPr/>
        </p:nvSpPr>
        <p:spPr>
          <a:xfrm>
            <a:off x="4919040" y="2765880"/>
            <a:ext cx="528840" cy="558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CustomShape 54"/>
          <p:cNvSpPr/>
          <p:nvPr/>
        </p:nvSpPr>
        <p:spPr>
          <a:xfrm>
            <a:off x="4973760" y="2863080"/>
            <a:ext cx="420480" cy="500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CustomShape 55"/>
          <p:cNvSpPr/>
          <p:nvPr/>
        </p:nvSpPr>
        <p:spPr>
          <a:xfrm>
            <a:off x="5398560" y="2700000"/>
            <a:ext cx="11520" cy="2592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56"/>
          <p:cNvSpPr/>
          <p:nvPr/>
        </p:nvSpPr>
        <p:spPr>
          <a:xfrm>
            <a:off x="5398560" y="2765880"/>
            <a:ext cx="48960" cy="558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57"/>
          <p:cNvSpPr/>
          <p:nvPr/>
        </p:nvSpPr>
        <p:spPr>
          <a:xfrm>
            <a:off x="5301360" y="2667600"/>
            <a:ext cx="55800" cy="58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58"/>
          <p:cNvSpPr/>
          <p:nvPr/>
        </p:nvSpPr>
        <p:spPr>
          <a:xfrm>
            <a:off x="5301360" y="2765880"/>
            <a:ext cx="55800" cy="55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59"/>
          <p:cNvSpPr/>
          <p:nvPr/>
        </p:nvSpPr>
        <p:spPr>
          <a:xfrm>
            <a:off x="5301360" y="2863080"/>
            <a:ext cx="55800" cy="3456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60"/>
          <p:cNvSpPr/>
          <p:nvPr/>
        </p:nvSpPr>
        <p:spPr>
          <a:xfrm>
            <a:off x="5203080" y="2667600"/>
            <a:ext cx="58680" cy="58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61"/>
          <p:cNvSpPr/>
          <p:nvPr/>
        </p:nvSpPr>
        <p:spPr>
          <a:xfrm>
            <a:off x="5203080" y="2765880"/>
            <a:ext cx="58680" cy="55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62"/>
          <p:cNvSpPr/>
          <p:nvPr/>
        </p:nvSpPr>
        <p:spPr>
          <a:xfrm>
            <a:off x="5203080" y="2863080"/>
            <a:ext cx="58680" cy="482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63"/>
          <p:cNvSpPr/>
          <p:nvPr/>
        </p:nvSpPr>
        <p:spPr>
          <a:xfrm>
            <a:off x="5107680" y="2667600"/>
            <a:ext cx="55800" cy="58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64"/>
          <p:cNvSpPr/>
          <p:nvPr/>
        </p:nvSpPr>
        <p:spPr>
          <a:xfrm>
            <a:off x="5107680" y="2765880"/>
            <a:ext cx="55800" cy="55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CustomShape 65"/>
          <p:cNvSpPr/>
          <p:nvPr/>
        </p:nvSpPr>
        <p:spPr>
          <a:xfrm>
            <a:off x="5107680" y="2863080"/>
            <a:ext cx="55800" cy="482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CustomShape 66"/>
          <p:cNvSpPr/>
          <p:nvPr/>
        </p:nvSpPr>
        <p:spPr>
          <a:xfrm>
            <a:off x="5009400" y="2667600"/>
            <a:ext cx="56880" cy="58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CustomShape 67"/>
          <p:cNvSpPr/>
          <p:nvPr/>
        </p:nvSpPr>
        <p:spPr>
          <a:xfrm>
            <a:off x="5009400" y="2765880"/>
            <a:ext cx="56880" cy="55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CustomShape 68"/>
          <p:cNvSpPr/>
          <p:nvPr/>
        </p:nvSpPr>
        <p:spPr>
          <a:xfrm>
            <a:off x="5009400" y="2863080"/>
            <a:ext cx="56880" cy="3456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CustomShape 69"/>
          <p:cNvSpPr/>
          <p:nvPr/>
        </p:nvSpPr>
        <p:spPr>
          <a:xfrm>
            <a:off x="4956480" y="2701800"/>
            <a:ext cx="13320" cy="2448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70"/>
          <p:cNvSpPr/>
          <p:nvPr/>
        </p:nvSpPr>
        <p:spPr>
          <a:xfrm>
            <a:off x="4919040" y="2765880"/>
            <a:ext cx="50760" cy="558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CustomShape 71"/>
          <p:cNvSpPr/>
          <p:nvPr/>
        </p:nvSpPr>
        <p:spPr>
          <a:xfrm>
            <a:off x="5117760" y="2421000"/>
            <a:ext cx="131040" cy="2624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CustomShape 72"/>
          <p:cNvSpPr/>
          <p:nvPr/>
        </p:nvSpPr>
        <p:spPr>
          <a:xfrm>
            <a:off x="5117760" y="2515680"/>
            <a:ext cx="131040" cy="9108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CustomShape 73"/>
          <p:cNvSpPr/>
          <p:nvPr/>
        </p:nvSpPr>
        <p:spPr>
          <a:xfrm>
            <a:off x="4904640" y="2178720"/>
            <a:ext cx="558720" cy="368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CustomShape 74"/>
          <p:cNvSpPr/>
          <p:nvPr/>
        </p:nvSpPr>
        <p:spPr>
          <a:xfrm>
            <a:off x="4983840" y="2111400"/>
            <a:ext cx="398880" cy="2991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CustomShape 75"/>
          <p:cNvSpPr/>
          <p:nvPr/>
        </p:nvSpPr>
        <p:spPr>
          <a:xfrm>
            <a:off x="5008680" y="2052360"/>
            <a:ext cx="350280" cy="3128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CustomShape 76"/>
          <p:cNvSpPr/>
          <p:nvPr/>
        </p:nvSpPr>
        <p:spPr>
          <a:xfrm>
            <a:off x="4942080" y="2204280"/>
            <a:ext cx="483480" cy="1764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CustomShape 77"/>
          <p:cNvSpPr/>
          <p:nvPr/>
        </p:nvSpPr>
        <p:spPr>
          <a:xfrm>
            <a:off x="5023080" y="2223000"/>
            <a:ext cx="317880" cy="3060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CustomShape 78"/>
          <p:cNvSpPr/>
          <p:nvPr/>
        </p:nvSpPr>
        <p:spPr>
          <a:xfrm>
            <a:off x="5184360" y="2233440"/>
            <a:ext cx="195120" cy="3135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CustomShape 79"/>
          <p:cNvSpPr/>
          <p:nvPr/>
        </p:nvSpPr>
        <p:spPr>
          <a:xfrm>
            <a:off x="5077800" y="2082240"/>
            <a:ext cx="213120" cy="1191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CustomShape 80"/>
          <p:cNvSpPr/>
          <p:nvPr/>
        </p:nvSpPr>
        <p:spPr>
          <a:xfrm>
            <a:off x="4988160" y="2216520"/>
            <a:ext cx="375120" cy="1746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CustomShape 81"/>
          <p:cNvSpPr/>
          <p:nvPr/>
        </p:nvSpPr>
        <p:spPr>
          <a:xfrm>
            <a:off x="5330160" y="2303280"/>
            <a:ext cx="47520" cy="89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CustomShape 82"/>
          <p:cNvSpPr/>
          <p:nvPr/>
        </p:nvSpPr>
        <p:spPr>
          <a:xfrm>
            <a:off x="4990680" y="2303280"/>
            <a:ext cx="47520" cy="89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CustomShape 83"/>
          <p:cNvSpPr/>
          <p:nvPr/>
        </p:nvSpPr>
        <p:spPr>
          <a:xfrm>
            <a:off x="4989960" y="2623320"/>
            <a:ext cx="108720" cy="2667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CustomShape 84"/>
          <p:cNvSpPr/>
          <p:nvPr/>
        </p:nvSpPr>
        <p:spPr>
          <a:xfrm>
            <a:off x="5262840" y="2611440"/>
            <a:ext cx="131040" cy="2905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85"/>
          <p:cNvSpPr/>
          <p:nvPr/>
        </p:nvSpPr>
        <p:spPr>
          <a:xfrm>
            <a:off x="5032440" y="2563560"/>
            <a:ext cx="320400" cy="2070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86"/>
          <p:cNvSpPr/>
          <p:nvPr/>
        </p:nvSpPr>
        <p:spPr>
          <a:xfrm>
            <a:off x="5013720" y="2607840"/>
            <a:ext cx="329040" cy="1789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CustomShape 87"/>
          <p:cNvSpPr/>
          <p:nvPr/>
        </p:nvSpPr>
        <p:spPr>
          <a:xfrm>
            <a:off x="5018040" y="2315160"/>
            <a:ext cx="331560" cy="2725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CustomShape 88"/>
          <p:cNvSpPr/>
          <p:nvPr/>
        </p:nvSpPr>
        <p:spPr>
          <a:xfrm>
            <a:off x="5123880" y="2433960"/>
            <a:ext cx="119880" cy="7812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CustomShape 89"/>
          <p:cNvSpPr/>
          <p:nvPr/>
        </p:nvSpPr>
        <p:spPr>
          <a:xfrm>
            <a:off x="5054760" y="2310120"/>
            <a:ext cx="256320" cy="8676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CustomShape 90"/>
          <p:cNvSpPr/>
          <p:nvPr/>
        </p:nvSpPr>
        <p:spPr>
          <a:xfrm>
            <a:off x="4685400" y="2912400"/>
            <a:ext cx="9928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User 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Name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41" name="CustomShape 91"/>
          <p:cNvSpPr/>
          <p:nvPr/>
        </p:nvSpPr>
        <p:spPr>
          <a:xfrm flipH="1">
            <a:off x="3009960" y="2822040"/>
            <a:ext cx="1705680" cy="189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2" name="CustomShape 92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CustomShape 93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CustomShape 94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CustomShape 95"/>
          <p:cNvSpPr/>
          <p:nvPr/>
        </p:nvSpPr>
        <p:spPr>
          <a:xfrm>
            <a:off x="5124960" y="2455920"/>
            <a:ext cx="106560" cy="37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96"/>
          <p:cNvSpPr/>
          <p:nvPr/>
        </p:nvSpPr>
        <p:spPr>
          <a:xfrm>
            <a:off x="5088240" y="233784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97"/>
          <p:cNvSpPr/>
          <p:nvPr/>
        </p:nvSpPr>
        <p:spPr>
          <a:xfrm>
            <a:off x="5226120" y="233784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Make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scenario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runnable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9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F3E1445-DDFD-4EE7-BD5C-F0C5F2F8C2D1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650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69" name="CustomShape 22"/>
          <p:cNvSpPr/>
          <p:nvPr/>
        </p:nvSpPr>
        <p:spPr>
          <a:xfrm>
            <a:off x="942840" y="177084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0" name="CustomShape 23"/>
          <p:cNvSpPr/>
          <p:nvPr/>
        </p:nvSpPr>
        <p:spPr>
          <a:xfrm>
            <a:off x="942840" y="183564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1" name="Line 24"/>
          <p:cNvSpPr/>
          <p:nvPr/>
        </p:nvSpPr>
        <p:spPr>
          <a:xfrm>
            <a:off x="129996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72" name="CustomShape 25"/>
          <p:cNvSpPr/>
          <p:nvPr/>
        </p:nvSpPr>
        <p:spPr>
          <a:xfrm>
            <a:off x="7848720" y="410400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3" name="CustomShape 26"/>
          <p:cNvSpPr/>
          <p:nvPr/>
        </p:nvSpPr>
        <p:spPr>
          <a:xfrm>
            <a:off x="7848720" y="416880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4" name="Line 27"/>
          <p:cNvSpPr/>
          <p:nvPr/>
        </p:nvSpPr>
        <p:spPr>
          <a:xfrm>
            <a:off x="8205480" y="4421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75" name="CustomShape 28"/>
          <p:cNvSpPr/>
          <p:nvPr/>
        </p:nvSpPr>
        <p:spPr>
          <a:xfrm>
            <a:off x="7848720" y="323388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6" name="CustomShape 29"/>
          <p:cNvSpPr/>
          <p:nvPr/>
        </p:nvSpPr>
        <p:spPr>
          <a:xfrm>
            <a:off x="7848720" y="329868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7" name="Line 30"/>
          <p:cNvSpPr/>
          <p:nvPr/>
        </p:nvSpPr>
        <p:spPr>
          <a:xfrm>
            <a:off x="8205480" y="3551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78" name="CustomShape 31"/>
          <p:cNvSpPr/>
          <p:nvPr/>
        </p:nvSpPr>
        <p:spPr>
          <a:xfrm>
            <a:off x="7814880" y="1770840"/>
            <a:ext cx="1865880" cy="465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9" name="CustomShape 32"/>
          <p:cNvSpPr/>
          <p:nvPr/>
        </p:nvSpPr>
        <p:spPr>
          <a:xfrm>
            <a:off x="7814880" y="1835640"/>
            <a:ext cx="186588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80" name="Line 33"/>
          <p:cNvSpPr/>
          <p:nvPr/>
        </p:nvSpPr>
        <p:spPr>
          <a:xfrm>
            <a:off x="817200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681" name="CustomShape 34"/>
          <p:cNvSpPr/>
          <p:nvPr/>
        </p:nvSpPr>
        <p:spPr>
          <a:xfrm>
            <a:off x="9281520" y="5312520"/>
            <a:ext cx="25984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Main code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Glue code for BDD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82" name="CustomShape 35"/>
          <p:cNvSpPr/>
          <p:nvPr/>
        </p:nvSpPr>
        <p:spPr>
          <a:xfrm>
            <a:off x="4289400" y="1730520"/>
            <a:ext cx="933840" cy="93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CustomShape 36"/>
          <p:cNvSpPr/>
          <p:nvPr/>
        </p:nvSpPr>
        <p:spPr>
          <a:xfrm>
            <a:off x="4290840" y="1729800"/>
            <a:ext cx="932400" cy="9331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37"/>
          <p:cNvSpPr/>
          <p:nvPr/>
        </p:nvSpPr>
        <p:spPr>
          <a:xfrm>
            <a:off x="4490640" y="2345760"/>
            <a:ext cx="532080" cy="3171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38"/>
          <p:cNvSpPr/>
          <p:nvPr/>
        </p:nvSpPr>
        <p:spPr>
          <a:xfrm>
            <a:off x="4971960" y="2449800"/>
            <a:ext cx="50760" cy="1609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CustomShape 39"/>
          <p:cNvSpPr/>
          <p:nvPr/>
        </p:nvSpPr>
        <p:spPr>
          <a:xfrm>
            <a:off x="4874760" y="2377440"/>
            <a:ext cx="55800" cy="27000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CustomShape 40"/>
          <p:cNvSpPr/>
          <p:nvPr/>
        </p:nvSpPr>
        <p:spPr>
          <a:xfrm>
            <a:off x="4776480" y="2347560"/>
            <a:ext cx="58680" cy="3135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CustomShape 41"/>
          <p:cNvSpPr/>
          <p:nvPr/>
        </p:nvSpPr>
        <p:spPr>
          <a:xfrm>
            <a:off x="4680720" y="2347560"/>
            <a:ext cx="55800" cy="3135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42"/>
          <p:cNvSpPr/>
          <p:nvPr/>
        </p:nvSpPr>
        <p:spPr>
          <a:xfrm>
            <a:off x="4582800" y="2375640"/>
            <a:ext cx="56880" cy="2718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43"/>
          <p:cNvSpPr/>
          <p:nvPr/>
        </p:nvSpPr>
        <p:spPr>
          <a:xfrm>
            <a:off x="4490640" y="2451600"/>
            <a:ext cx="52560" cy="15840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44"/>
          <p:cNvSpPr/>
          <p:nvPr/>
        </p:nvSpPr>
        <p:spPr>
          <a:xfrm>
            <a:off x="4529880" y="2417400"/>
            <a:ext cx="453600" cy="586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45"/>
          <p:cNvSpPr/>
          <p:nvPr/>
        </p:nvSpPr>
        <p:spPr>
          <a:xfrm>
            <a:off x="4492440" y="2515680"/>
            <a:ext cx="528840" cy="558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46"/>
          <p:cNvSpPr/>
          <p:nvPr/>
        </p:nvSpPr>
        <p:spPr>
          <a:xfrm>
            <a:off x="4546800" y="2612880"/>
            <a:ext cx="420480" cy="500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47"/>
          <p:cNvSpPr/>
          <p:nvPr/>
        </p:nvSpPr>
        <p:spPr>
          <a:xfrm>
            <a:off x="4971960" y="2449800"/>
            <a:ext cx="11520" cy="2592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48"/>
          <p:cNvSpPr/>
          <p:nvPr/>
        </p:nvSpPr>
        <p:spPr>
          <a:xfrm>
            <a:off x="4971960" y="2515680"/>
            <a:ext cx="48960" cy="558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49"/>
          <p:cNvSpPr/>
          <p:nvPr/>
        </p:nvSpPr>
        <p:spPr>
          <a:xfrm>
            <a:off x="4874760" y="2417400"/>
            <a:ext cx="55800" cy="58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CustomShape 50"/>
          <p:cNvSpPr/>
          <p:nvPr/>
        </p:nvSpPr>
        <p:spPr>
          <a:xfrm>
            <a:off x="4874760" y="2515680"/>
            <a:ext cx="55800" cy="55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CustomShape 51"/>
          <p:cNvSpPr/>
          <p:nvPr/>
        </p:nvSpPr>
        <p:spPr>
          <a:xfrm>
            <a:off x="4874760" y="2612880"/>
            <a:ext cx="55800" cy="3456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52"/>
          <p:cNvSpPr/>
          <p:nvPr/>
        </p:nvSpPr>
        <p:spPr>
          <a:xfrm>
            <a:off x="4776480" y="2417400"/>
            <a:ext cx="58680" cy="58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53"/>
          <p:cNvSpPr/>
          <p:nvPr/>
        </p:nvSpPr>
        <p:spPr>
          <a:xfrm>
            <a:off x="4776480" y="2515680"/>
            <a:ext cx="58680" cy="55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54"/>
          <p:cNvSpPr/>
          <p:nvPr/>
        </p:nvSpPr>
        <p:spPr>
          <a:xfrm>
            <a:off x="4776480" y="2612880"/>
            <a:ext cx="58680" cy="482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55"/>
          <p:cNvSpPr/>
          <p:nvPr/>
        </p:nvSpPr>
        <p:spPr>
          <a:xfrm>
            <a:off x="4680720" y="2417400"/>
            <a:ext cx="55800" cy="58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CustomShape 56"/>
          <p:cNvSpPr/>
          <p:nvPr/>
        </p:nvSpPr>
        <p:spPr>
          <a:xfrm>
            <a:off x="4680720" y="2515680"/>
            <a:ext cx="55800" cy="55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CustomShape 57"/>
          <p:cNvSpPr/>
          <p:nvPr/>
        </p:nvSpPr>
        <p:spPr>
          <a:xfrm>
            <a:off x="4680720" y="2612880"/>
            <a:ext cx="55800" cy="482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CustomShape 58"/>
          <p:cNvSpPr/>
          <p:nvPr/>
        </p:nvSpPr>
        <p:spPr>
          <a:xfrm>
            <a:off x="4582800" y="2417400"/>
            <a:ext cx="56880" cy="586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CustomShape 59"/>
          <p:cNvSpPr/>
          <p:nvPr/>
        </p:nvSpPr>
        <p:spPr>
          <a:xfrm>
            <a:off x="4582800" y="2515680"/>
            <a:ext cx="56880" cy="55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CustomShape 60"/>
          <p:cNvSpPr/>
          <p:nvPr/>
        </p:nvSpPr>
        <p:spPr>
          <a:xfrm>
            <a:off x="4582800" y="2612880"/>
            <a:ext cx="56880" cy="3456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CustomShape 61"/>
          <p:cNvSpPr/>
          <p:nvPr/>
        </p:nvSpPr>
        <p:spPr>
          <a:xfrm>
            <a:off x="4529880" y="2451600"/>
            <a:ext cx="13320" cy="2448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CustomShape 62"/>
          <p:cNvSpPr/>
          <p:nvPr/>
        </p:nvSpPr>
        <p:spPr>
          <a:xfrm>
            <a:off x="4492440" y="2515680"/>
            <a:ext cx="50760" cy="558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CustomShape 63"/>
          <p:cNvSpPr/>
          <p:nvPr/>
        </p:nvSpPr>
        <p:spPr>
          <a:xfrm>
            <a:off x="4691160" y="2170800"/>
            <a:ext cx="131040" cy="2624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CustomShape 64"/>
          <p:cNvSpPr/>
          <p:nvPr/>
        </p:nvSpPr>
        <p:spPr>
          <a:xfrm>
            <a:off x="4691160" y="2265480"/>
            <a:ext cx="131040" cy="9108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CustomShape 65"/>
          <p:cNvSpPr/>
          <p:nvPr/>
        </p:nvSpPr>
        <p:spPr>
          <a:xfrm>
            <a:off x="4477680" y="1928520"/>
            <a:ext cx="558720" cy="368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CustomShape 66"/>
          <p:cNvSpPr/>
          <p:nvPr/>
        </p:nvSpPr>
        <p:spPr>
          <a:xfrm>
            <a:off x="4557240" y="1861200"/>
            <a:ext cx="398880" cy="2991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CustomShape 67"/>
          <p:cNvSpPr/>
          <p:nvPr/>
        </p:nvSpPr>
        <p:spPr>
          <a:xfrm>
            <a:off x="4582080" y="1802160"/>
            <a:ext cx="350280" cy="3128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CustomShape 68"/>
          <p:cNvSpPr/>
          <p:nvPr/>
        </p:nvSpPr>
        <p:spPr>
          <a:xfrm>
            <a:off x="4515480" y="1954080"/>
            <a:ext cx="483480" cy="1764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69"/>
          <p:cNvSpPr/>
          <p:nvPr/>
        </p:nvSpPr>
        <p:spPr>
          <a:xfrm>
            <a:off x="4596480" y="1972800"/>
            <a:ext cx="317880" cy="3060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70"/>
          <p:cNvSpPr/>
          <p:nvPr/>
        </p:nvSpPr>
        <p:spPr>
          <a:xfrm>
            <a:off x="4757760" y="1983240"/>
            <a:ext cx="195120" cy="3135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CustomShape 71"/>
          <p:cNvSpPr/>
          <p:nvPr/>
        </p:nvSpPr>
        <p:spPr>
          <a:xfrm>
            <a:off x="4651200" y="1832040"/>
            <a:ext cx="213120" cy="1191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CustomShape 72"/>
          <p:cNvSpPr/>
          <p:nvPr/>
        </p:nvSpPr>
        <p:spPr>
          <a:xfrm>
            <a:off x="4561560" y="1965960"/>
            <a:ext cx="375120" cy="1746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CustomShape 73"/>
          <p:cNvSpPr/>
          <p:nvPr/>
        </p:nvSpPr>
        <p:spPr>
          <a:xfrm>
            <a:off x="4903560" y="2053080"/>
            <a:ext cx="47520" cy="89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CustomShape 74"/>
          <p:cNvSpPr/>
          <p:nvPr/>
        </p:nvSpPr>
        <p:spPr>
          <a:xfrm>
            <a:off x="4564080" y="2053080"/>
            <a:ext cx="47520" cy="89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CustomShape 75"/>
          <p:cNvSpPr/>
          <p:nvPr/>
        </p:nvSpPr>
        <p:spPr>
          <a:xfrm>
            <a:off x="4563000" y="2373120"/>
            <a:ext cx="108720" cy="2667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CustomShape 76"/>
          <p:cNvSpPr/>
          <p:nvPr/>
        </p:nvSpPr>
        <p:spPr>
          <a:xfrm>
            <a:off x="4836240" y="2361240"/>
            <a:ext cx="131040" cy="2905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CustomShape 77"/>
          <p:cNvSpPr/>
          <p:nvPr/>
        </p:nvSpPr>
        <p:spPr>
          <a:xfrm>
            <a:off x="4605840" y="2313360"/>
            <a:ext cx="320400" cy="2070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CustomShape 78"/>
          <p:cNvSpPr/>
          <p:nvPr/>
        </p:nvSpPr>
        <p:spPr>
          <a:xfrm>
            <a:off x="4587120" y="2357640"/>
            <a:ext cx="329040" cy="1789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CustomShape 79"/>
          <p:cNvSpPr/>
          <p:nvPr/>
        </p:nvSpPr>
        <p:spPr>
          <a:xfrm>
            <a:off x="4591440" y="2064960"/>
            <a:ext cx="331560" cy="2725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CustomShape 80"/>
          <p:cNvSpPr/>
          <p:nvPr/>
        </p:nvSpPr>
        <p:spPr>
          <a:xfrm>
            <a:off x="4697280" y="2183760"/>
            <a:ext cx="119880" cy="7812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8" name="CustomShape 81"/>
          <p:cNvSpPr/>
          <p:nvPr/>
        </p:nvSpPr>
        <p:spPr>
          <a:xfrm>
            <a:off x="4628160" y="2059920"/>
            <a:ext cx="256320" cy="8676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CustomShape 82"/>
          <p:cNvSpPr/>
          <p:nvPr/>
        </p:nvSpPr>
        <p:spPr>
          <a:xfrm>
            <a:off x="1638360" y="3434760"/>
            <a:ext cx="2476080" cy="2157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0" name="CustomShape 83"/>
          <p:cNvSpPr/>
          <p:nvPr/>
        </p:nvSpPr>
        <p:spPr>
          <a:xfrm>
            <a:off x="1704960" y="5116680"/>
            <a:ext cx="2333160" cy="4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Contextual 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variables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31" name="CustomShape 84"/>
          <p:cNvSpPr/>
          <p:nvPr/>
        </p:nvSpPr>
        <p:spPr>
          <a:xfrm>
            <a:off x="1704960" y="3494880"/>
            <a:ext cx="2333160" cy="1608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a3e1e7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2" name="CustomShape 85"/>
          <p:cNvSpPr/>
          <p:nvPr/>
        </p:nvSpPr>
        <p:spPr>
          <a:xfrm>
            <a:off x="1704960" y="4637880"/>
            <a:ext cx="2333160" cy="4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33" name="CustomShape 86"/>
          <p:cNvSpPr/>
          <p:nvPr/>
        </p:nvSpPr>
        <p:spPr>
          <a:xfrm>
            <a:off x="2488320" y="4007160"/>
            <a:ext cx="189360" cy="189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CustomShape 87"/>
          <p:cNvSpPr/>
          <p:nvPr/>
        </p:nvSpPr>
        <p:spPr>
          <a:xfrm>
            <a:off x="2360160" y="4263480"/>
            <a:ext cx="189360" cy="189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CustomShape 88"/>
          <p:cNvSpPr/>
          <p:nvPr/>
        </p:nvSpPr>
        <p:spPr>
          <a:xfrm>
            <a:off x="2809080" y="4392000"/>
            <a:ext cx="189360" cy="189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CustomShape 89"/>
          <p:cNvSpPr/>
          <p:nvPr/>
        </p:nvSpPr>
        <p:spPr>
          <a:xfrm>
            <a:off x="3193560" y="4392000"/>
            <a:ext cx="189360" cy="189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90"/>
          <p:cNvSpPr/>
          <p:nvPr/>
        </p:nvSpPr>
        <p:spPr>
          <a:xfrm>
            <a:off x="2103840" y="4520160"/>
            <a:ext cx="189360" cy="189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CustomShape 91"/>
          <p:cNvSpPr/>
          <p:nvPr/>
        </p:nvSpPr>
        <p:spPr>
          <a:xfrm>
            <a:off x="2552400" y="3686760"/>
            <a:ext cx="189360" cy="189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CustomShape 92"/>
          <p:cNvSpPr/>
          <p:nvPr/>
        </p:nvSpPr>
        <p:spPr>
          <a:xfrm flipH="1">
            <a:off x="2998080" y="4488120"/>
            <a:ext cx="18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CustomShape 93"/>
          <p:cNvSpPr/>
          <p:nvPr/>
        </p:nvSpPr>
        <p:spPr>
          <a:xfrm flipH="1" flipV="1">
            <a:off x="2549160" y="4356720"/>
            <a:ext cx="253800" cy="12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1" name="CustomShape 94"/>
          <p:cNvSpPr/>
          <p:nvPr/>
        </p:nvSpPr>
        <p:spPr>
          <a:xfrm flipH="1">
            <a:off x="2292840" y="4556160"/>
            <a:ext cx="538200" cy="5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CustomShape 95"/>
          <p:cNvSpPr/>
          <p:nvPr/>
        </p:nvSpPr>
        <p:spPr>
          <a:xfrm flipH="1" flipV="1">
            <a:off x="2132640" y="4068000"/>
            <a:ext cx="61560" cy="44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CustomShape 96"/>
          <p:cNvSpPr/>
          <p:nvPr/>
        </p:nvSpPr>
        <p:spPr>
          <a:xfrm flipH="1" flipV="1">
            <a:off x="2200680" y="4039920"/>
            <a:ext cx="18180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97"/>
          <p:cNvSpPr/>
          <p:nvPr/>
        </p:nvSpPr>
        <p:spPr>
          <a:xfrm flipH="1" flipV="1">
            <a:off x="2714400" y="3847680"/>
            <a:ext cx="185760" cy="53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CustomShape 98"/>
          <p:cNvSpPr/>
          <p:nvPr/>
        </p:nvSpPr>
        <p:spPr>
          <a:xfrm>
            <a:off x="3263400" y="4075560"/>
            <a:ext cx="189360" cy="189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CustomShape 99"/>
          <p:cNvSpPr/>
          <p:nvPr/>
        </p:nvSpPr>
        <p:spPr>
          <a:xfrm>
            <a:off x="3001320" y="4007160"/>
            <a:ext cx="189360" cy="189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CustomShape 100"/>
          <p:cNvSpPr/>
          <p:nvPr/>
        </p:nvSpPr>
        <p:spPr>
          <a:xfrm flipV="1">
            <a:off x="3385800" y="3702960"/>
            <a:ext cx="142200" cy="18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CustomShape 101"/>
          <p:cNvSpPr/>
          <p:nvPr/>
        </p:nvSpPr>
        <p:spPr>
          <a:xfrm flipH="1" flipV="1">
            <a:off x="3094920" y="4196160"/>
            <a:ext cx="121680" cy="21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CustomShape 102"/>
          <p:cNvSpPr/>
          <p:nvPr/>
        </p:nvSpPr>
        <p:spPr>
          <a:xfrm>
            <a:off x="2648520" y="3879000"/>
            <a:ext cx="1440" cy="15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103"/>
          <p:cNvSpPr/>
          <p:nvPr/>
        </p:nvSpPr>
        <p:spPr>
          <a:xfrm>
            <a:off x="3741480" y="4477680"/>
            <a:ext cx="189360" cy="18936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CustomShape 104"/>
          <p:cNvSpPr/>
          <p:nvPr/>
        </p:nvSpPr>
        <p:spPr>
          <a:xfrm>
            <a:off x="2039760" y="3879000"/>
            <a:ext cx="189360" cy="18936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CustomShape 105"/>
          <p:cNvSpPr/>
          <p:nvPr/>
        </p:nvSpPr>
        <p:spPr>
          <a:xfrm>
            <a:off x="3515400" y="3741480"/>
            <a:ext cx="189360" cy="18936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CustomShape 106"/>
          <p:cNvSpPr/>
          <p:nvPr/>
        </p:nvSpPr>
        <p:spPr>
          <a:xfrm>
            <a:off x="3616920" y="5350320"/>
            <a:ext cx="154080" cy="15408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" name="CustomShape 107"/>
          <p:cNvSpPr/>
          <p:nvPr/>
        </p:nvSpPr>
        <p:spPr>
          <a:xfrm>
            <a:off x="3768840" y="5194080"/>
            <a:ext cx="154080" cy="15408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" name="CustomShape 108"/>
          <p:cNvSpPr/>
          <p:nvPr/>
        </p:nvSpPr>
        <p:spPr>
          <a:xfrm>
            <a:off x="3469680" y="5194080"/>
            <a:ext cx="154080" cy="15408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" name="CustomShape 109"/>
          <p:cNvSpPr/>
          <p:nvPr/>
        </p:nvSpPr>
        <p:spPr>
          <a:xfrm>
            <a:off x="935280" y="3967560"/>
            <a:ext cx="1215360" cy="3103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57" name="CustomShape 110"/>
          <p:cNvSpPr/>
          <p:nvPr/>
        </p:nvSpPr>
        <p:spPr>
          <a:xfrm>
            <a:off x="789480" y="5203800"/>
            <a:ext cx="1215360" cy="3103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</a:rPr>
              <a:t>Run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58" name="CustomShape 111"/>
          <p:cNvSpPr/>
          <p:nvPr/>
        </p:nvSpPr>
        <p:spPr>
          <a:xfrm>
            <a:off x="3824640" y="4225680"/>
            <a:ext cx="1215360" cy="3103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59" name="CustomShape 112"/>
          <p:cNvSpPr/>
          <p:nvPr/>
        </p:nvSpPr>
        <p:spPr>
          <a:xfrm>
            <a:off x="3608640" y="3528000"/>
            <a:ext cx="1215360" cy="3103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60" name="CustomShape 113"/>
          <p:cNvSpPr/>
          <p:nvPr/>
        </p:nvSpPr>
        <p:spPr>
          <a:xfrm>
            <a:off x="3735360" y="2857680"/>
            <a:ext cx="1215360" cy="3103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</a:rPr>
              <a:t>Html call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61" name="CustomShape 114"/>
          <p:cNvSpPr/>
          <p:nvPr/>
        </p:nvSpPr>
        <p:spPr>
          <a:xfrm>
            <a:off x="3796200" y="4930560"/>
            <a:ext cx="1215360" cy="31032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</a:rPr>
              <a:t>Checks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62" name="CustomShape 115"/>
          <p:cNvSpPr/>
          <p:nvPr/>
        </p:nvSpPr>
        <p:spPr>
          <a:xfrm flipV="1">
            <a:off x="2159640" y="1071360"/>
            <a:ext cx="360" cy="137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3" name="CustomShape 116"/>
          <p:cNvSpPr/>
          <p:nvPr/>
        </p:nvSpPr>
        <p:spPr>
          <a:xfrm flipH="1">
            <a:off x="3624120" y="2446920"/>
            <a:ext cx="664560" cy="88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4" name="CustomShape 117"/>
          <p:cNvSpPr/>
          <p:nvPr/>
        </p:nvSpPr>
        <p:spPr>
          <a:xfrm flipV="1">
            <a:off x="4916160" y="1120320"/>
            <a:ext cx="2931840" cy="118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5" name="CustomShape 118"/>
          <p:cNvSpPr/>
          <p:nvPr/>
        </p:nvSpPr>
        <p:spPr>
          <a:xfrm>
            <a:off x="5087880" y="4320000"/>
            <a:ext cx="261612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6" name="CustomShape 119"/>
          <p:cNvSpPr/>
          <p:nvPr/>
        </p:nvSpPr>
        <p:spPr>
          <a:xfrm>
            <a:off x="3353400" y="5605200"/>
            <a:ext cx="741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</a:rPr>
              <a:t>Given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67" name="CustomShape 120"/>
          <p:cNvSpPr/>
          <p:nvPr/>
        </p:nvSpPr>
        <p:spPr>
          <a:xfrm>
            <a:off x="4855320" y="4634280"/>
            <a:ext cx="741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</a:rPr>
              <a:t>Then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68" name="CustomShape 121"/>
          <p:cNvSpPr/>
          <p:nvPr/>
        </p:nvSpPr>
        <p:spPr>
          <a:xfrm>
            <a:off x="3277080" y="2614320"/>
            <a:ext cx="7419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</a:rPr>
              <a:t>When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69" name="CustomShape 122"/>
          <p:cNvSpPr/>
          <p:nvPr/>
        </p:nvSpPr>
        <p:spPr>
          <a:xfrm>
            <a:off x="9128880" y="5411520"/>
            <a:ext cx="151200" cy="151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CustomShape 123"/>
          <p:cNvSpPr/>
          <p:nvPr/>
        </p:nvSpPr>
        <p:spPr>
          <a:xfrm>
            <a:off x="9128880" y="5649120"/>
            <a:ext cx="151200" cy="15120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CustomShape 124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2" name="CustomShape 125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CustomShape 126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CustomShape 127"/>
          <p:cNvSpPr/>
          <p:nvPr/>
        </p:nvSpPr>
        <p:spPr>
          <a:xfrm>
            <a:off x="4696920" y="2205000"/>
            <a:ext cx="106560" cy="37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CustomShape 128"/>
          <p:cNvSpPr/>
          <p:nvPr/>
        </p:nvSpPr>
        <p:spPr>
          <a:xfrm>
            <a:off x="4660200" y="208728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6" name="CustomShape 129"/>
          <p:cNvSpPr/>
          <p:nvPr/>
        </p:nvSpPr>
        <p:spPr>
          <a:xfrm>
            <a:off x="4798440" y="2087280"/>
            <a:ext cx="3636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7" name="CustomShape 130"/>
          <p:cNvSpPr/>
          <p:nvPr/>
        </p:nvSpPr>
        <p:spPr>
          <a:xfrm flipH="1">
            <a:off x="2998080" y="4488480"/>
            <a:ext cx="18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8" name="CustomShape 131"/>
          <p:cNvSpPr/>
          <p:nvPr/>
        </p:nvSpPr>
        <p:spPr>
          <a:xfrm flipH="1" flipV="1">
            <a:off x="3382560" y="4464000"/>
            <a:ext cx="361080" cy="7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CustomShape 132"/>
          <p:cNvSpPr/>
          <p:nvPr/>
        </p:nvSpPr>
        <p:spPr>
          <a:xfrm>
            <a:off x="3312000" y="4248000"/>
            <a:ext cx="1080" cy="15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k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1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1B6575E-D287-4C92-BF2A-D5226EA6D29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782" name="CustomShape 3"/>
          <p:cNvSpPr/>
          <p:nvPr/>
        </p:nvSpPr>
        <p:spPr>
          <a:xfrm>
            <a:off x="924120" y="1197720"/>
            <a:ext cx="9237240" cy="2157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he have never booked suggestions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783" name="CustomShape 4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CustomShape 5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5" name="CustomShape 6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6" name="CustomShape 7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7" name="CustomShape 8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8" name="CustomShape 9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9" name="CustomShape 10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CustomShape 11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1" name="CustomShape 12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CustomShape 13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3" name="CustomShape 14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CustomShape 15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CustomShape 16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6" name="CustomShape 17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7" name="CustomShape 18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8" name="CustomShape 19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9" name="CustomShape 20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0" name="CustomShape 21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CustomShape 22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02" name="Picture 39" descr=""/>
          <p:cNvPicPr/>
          <p:nvPr/>
        </p:nvPicPr>
        <p:blipFill>
          <a:blip r:embed="rId1"/>
          <a:stretch/>
        </p:blipFill>
        <p:spPr>
          <a:xfrm>
            <a:off x="924120" y="3355560"/>
            <a:ext cx="4338720" cy="1559160"/>
          </a:xfrm>
          <a:prstGeom prst="rect">
            <a:avLst/>
          </a:prstGeom>
          <a:ln>
            <a:noFill/>
          </a:ln>
        </p:spPr>
      </p:pic>
      <p:pic>
        <p:nvPicPr>
          <p:cNvPr id="1803" name="Picture 40" descr=""/>
          <p:cNvPicPr/>
          <p:nvPr/>
        </p:nvPicPr>
        <p:blipFill>
          <a:blip r:embed="rId2"/>
          <a:stretch/>
        </p:blipFill>
        <p:spPr>
          <a:xfrm>
            <a:off x="5227200" y="4798800"/>
            <a:ext cx="6217920" cy="1288440"/>
          </a:xfrm>
          <a:prstGeom prst="rect">
            <a:avLst/>
          </a:prstGeom>
          <a:ln>
            <a:noFill/>
          </a:ln>
        </p:spPr>
      </p:pic>
      <p:sp>
        <p:nvSpPr>
          <p:cNvPr id="1804" name="CustomShape 23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5" name="CustomShape 24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6" name="CustomShape 25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CustomShape 26"/>
          <p:cNvSpPr/>
          <p:nvPr/>
        </p:nvSpPr>
        <p:spPr>
          <a:xfrm>
            <a:off x="5886360" y="3601080"/>
            <a:ext cx="2704680" cy="53424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The dev is guided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Placeholder 6" descr=""/>
          <p:cNvPicPr/>
          <p:nvPr/>
        </p:nvPicPr>
        <p:blipFill>
          <a:blip r:embed="rId1"/>
          <a:srcRect l="25914" t="9986" r="-25914" b="48413"/>
          <a:stretch/>
        </p:blipFill>
        <p:spPr>
          <a:xfrm>
            <a:off x="0" y="0"/>
            <a:ext cx="12191760" cy="6176520"/>
          </a:xfrm>
          <a:prstGeom prst="rect">
            <a:avLst/>
          </a:prstGeom>
          <a:ln>
            <a:noFill/>
          </a:ln>
        </p:spPr>
      </p:pic>
      <p:sp>
        <p:nvSpPr>
          <p:cNvPr id="221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d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934960" y="3321000"/>
            <a:ext cx="56167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</a:rPr>
              <a:t>A product owner during the demo of the product after an iteration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81FCA87-2FED-40BB-813E-2395D414C27B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9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29619AF7-1CEA-41D5-8062-69D4D97222FA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810" name="CustomShape 3"/>
          <p:cNvSpPr/>
          <p:nvPr/>
        </p:nvSpPr>
        <p:spPr>
          <a:xfrm>
            <a:off x="924120" y="1680840"/>
            <a:ext cx="7580880" cy="151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(“^the user from </a:t>
            </a:r>
            <a:r>
              <a:rPr b="0" lang="en-GB" sz="1200" spc="-1" strike="noStrike" u="sng">
                <a:solidFill>
                  <a:srgbClr val="399afa"/>
                </a:solidFill>
                <a:uFillTx/>
                <a:latin typeface="NSimSun"/>
                <a:ea typeface="NSimSun"/>
                <a:hlinkClick r:id="rId1"/>
              </a:rPr>
              <a:t>http://my.library.com/user/([^\”]*)$”)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given_the_user_from_ws(String userId, List&lt;FieldValue&gt; values)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FieldValues fieldsValues =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new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FieldValues(values);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.setUserId(userId);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.setAge(fieldsValues.getAsInteger(field: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”age”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usersWSClientMock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.retrieveUser(user.getUserId())).thenReturn(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11" name="CustomShape 4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2" name="CustomShape 5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3" name="CustomShape 6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4" name="CustomShape 7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5" name="CustomShape 8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6" name="CustomShape 9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7" name="CustomShape 10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8" name="CustomShape 11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9" name="CustomShape 12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CustomShape 13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CustomShape 14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CustomShape 15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3" name="CustomShape 16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CustomShape 17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5" name="CustomShape 18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6" name="CustomShape 19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CustomShape 20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8" name="CustomShape 21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9" name="CustomShape 22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30" name="Picture 27" descr=""/>
          <p:cNvPicPr/>
          <p:nvPr/>
        </p:nvPicPr>
        <p:blipFill>
          <a:blip r:embed="rId2"/>
          <a:stretch/>
        </p:blipFill>
        <p:spPr>
          <a:xfrm>
            <a:off x="924120" y="3783240"/>
            <a:ext cx="7580880" cy="1217160"/>
          </a:xfrm>
          <a:prstGeom prst="rect">
            <a:avLst/>
          </a:prstGeom>
          <a:ln>
            <a:noFill/>
          </a:ln>
        </p:spPr>
      </p:pic>
      <p:sp>
        <p:nvSpPr>
          <p:cNvPr id="1831" name="CustomShape 23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2" name="CustomShape 24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3" name="CustomShape 25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4" name="CustomShape 26"/>
          <p:cNvSpPr/>
          <p:nvPr/>
        </p:nvSpPr>
        <p:spPr>
          <a:xfrm>
            <a:off x="6901920" y="1085400"/>
            <a:ext cx="2704680" cy="710280"/>
          </a:xfrm>
          <a:prstGeom prst="wedgeRectCallout">
            <a:avLst>
              <a:gd name="adj1" fmla="val 8173"/>
              <a:gd name="adj2" fmla="val 9042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Glue code between steps and main code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35" name="CustomShape 27"/>
          <p:cNvSpPr/>
          <p:nvPr/>
        </p:nvSpPr>
        <p:spPr>
          <a:xfrm>
            <a:off x="8752320" y="3610080"/>
            <a:ext cx="2704680" cy="5281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Contextual variable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7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689E4CE3-B13E-4026-BAA4-6E9FC7329733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838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3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7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8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9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4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6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57" name="Picture 37" descr=""/>
          <p:cNvPicPr/>
          <p:nvPr/>
        </p:nvPicPr>
        <p:blipFill>
          <a:blip r:embed="rId1"/>
          <a:stretch/>
        </p:blipFill>
        <p:spPr>
          <a:xfrm>
            <a:off x="920880" y="1297080"/>
            <a:ext cx="4979160" cy="1899000"/>
          </a:xfrm>
          <a:prstGeom prst="rect">
            <a:avLst/>
          </a:prstGeom>
          <a:ln>
            <a:noFill/>
          </a:ln>
        </p:spPr>
      </p:pic>
      <p:sp>
        <p:nvSpPr>
          <p:cNvPr id="1858" name="CustomShape 22"/>
          <p:cNvSpPr/>
          <p:nvPr/>
        </p:nvSpPr>
        <p:spPr>
          <a:xfrm>
            <a:off x="4088160" y="1008000"/>
            <a:ext cx="6154200" cy="324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he have never booked suggestions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books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http://mt.library.com/categories=cat1,cat2,cat3&amp;available=true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bookId      | bookTitle       | categoryId  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b11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cat1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latin typeface="Arial"/>
            </a:endParaRPr>
          </a:p>
        </p:txBody>
      </p:sp>
      <p:pic>
        <p:nvPicPr>
          <p:cNvPr id="1859" name="Picture 39" descr=""/>
          <p:cNvPicPr/>
          <p:nvPr/>
        </p:nvPicPr>
        <p:blipFill>
          <a:blip r:embed="rId2"/>
          <a:stretch/>
        </p:blipFill>
        <p:spPr>
          <a:xfrm>
            <a:off x="718920" y="4110480"/>
            <a:ext cx="9179640" cy="720000"/>
          </a:xfrm>
          <a:prstGeom prst="rect">
            <a:avLst/>
          </a:prstGeom>
          <a:ln>
            <a:noFill/>
          </a:ln>
        </p:spPr>
      </p:pic>
      <p:pic>
        <p:nvPicPr>
          <p:cNvPr id="1860" name="Picture 40" descr=""/>
          <p:cNvPicPr/>
          <p:nvPr/>
        </p:nvPicPr>
        <p:blipFill>
          <a:blip r:embed="rId3"/>
          <a:stretch/>
        </p:blipFill>
        <p:spPr>
          <a:xfrm>
            <a:off x="852840" y="4747680"/>
            <a:ext cx="3545280" cy="1316160"/>
          </a:xfrm>
          <a:prstGeom prst="rect">
            <a:avLst/>
          </a:prstGeom>
          <a:ln>
            <a:noFill/>
          </a:ln>
        </p:spPr>
      </p:pic>
      <p:sp>
        <p:nvSpPr>
          <p:cNvPr id="1861" name="CustomShape 23"/>
          <p:cNvSpPr/>
          <p:nvPr/>
        </p:nvSpPr>
        <p:spPr>
          <a:xfrm>
            <a:off x="9846720" y="42480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62" name="CustomShape 24"/>
          <p:cNvSpPr/>
          <p:nvPr/>
        </p:nvSpPr>
        <p:spPr>
          <a:xfrm>
            <a:off x="9883440" y="21852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CustomShape 25"/>
          <p:cNvSpPr/>
          <p:nvPr/>
        </p:nvSpPr>
        <p:spPr>
          <a:xfrm>
            <a:off x="10259640" y="25848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CustomShape 26"/>
          <p:cNvSpPr/>
          <p:nvPr/>
        </p:nvSpPr>
        <p:spPr>
          <a:xfrm>
            <a:off x="10389960" y="45360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CustomShape 27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CustomShape 28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CustomShape 29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8" name="CustomShape 30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9" name="CustomShape 31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CustomShape 32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CustomShape 33"/>
          <p:cNvSpPr/>
          <p:nvPr/>
        </p:nvSpPr>
        <p:spPr>
          <a:xfrm>
            <a:off x="8752320" y="3610080"/>
            <a:ext cx="2704680" cy="5281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Define mocks behavior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3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6341F8B-DB65-40C9-BFDF-760AA19AF458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874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5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8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9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0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1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2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893" name="Picture 33" descr=""/>
          <p:cNvPicPr/>
          <p:nvPr/>
        </p:nvPicPr>
        <p:blipFill>
          <a:blip r:embed="rId1"/>
          <a:stretch/>
        </p:blipFill>
        <p:spPr>
          <a:xfrm>
            <a:off x="990000" y="1440000"/>
            <a:ext cx="4133520" cy="1765080"/>
          </a:xfrm>
          <a:prstGeom prst="rect">
            <a:avLst/>
          </a:prstGeom>
          <a:ln>
            <a:noFill/>
          </a:ln>
        </p:spPr>
      </p:pic>
      <p:pic>
        <p:nvPicPr>
          <p:cNvPr id="1894" name="Picture 34" descr=""/>
          <p:cNvPicPr/>
          <p:nvPr/>
        </p:nvPicPr>
        <p:blipFill>
          <a:blip r:embed="rId2"/>
          <a:stretch/>
        </p:blipFill>
        <p:spPr>
          <a:xfrm>
            <a:off x="838080" y="3260880"/>
            <a:ext cx="10868760" cy="893520"/>
          </a:xfrm>
          <a:prstGeom prst="rect">
            <a:avLst/>
          </a:prstGeom>
          <a:ln>
            <a:noFill/>
          </a:ln>
        </p:spPr>
      </p:pic>
      <p:pic>
        <p:nvPicPr>
          <p:cNvPr id="1895" name="Picture 35" descr=""/>
          <p:cNvPicPr/>
          <p:nvPr/>
        </p:nvPicPr>
        <p:blipFill>
          <a:blip r:embed="rId3"/>
          <a:stretch/>
        </p:blipFill>
        <p:spPr>
          <a:xfrm>
            <a:off x="939600" y="4046040"/>
            <a:ext cx="4218840" cy="2074680"/>
          </a:xfrm>
          <a:prstGeom prst="rect">
            <a:avLst/>
          </a:prstGeom>
          <a:ln>
            <a:noFill/>
          </a:ln>
        </p:spPr>
      </p:pic>
      <p:sp>
        <p:nvSpPr>
          <p:cNvPr id="1896" name="CustomShape 22"/>
          <p:cNvSpPr/>
          <p:nvPr/>
        </p:nvSpPr>
        <p:spPr>
          <a:xfrm>
            <a:off x="9846720" y="42480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97" name="CustomShape 23"/>
          <p:cNvSpPr/>
          <p:nvPr/>
        </p:nvSpPr>
        <p:spPr>
          <a:xfrm>
            <a:off x="9883440" y="21852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CustomShape 24"/>
          <p:cNvSpPr/>
          <p:nvPr/>
        </p:nvSpPr>
        <p:spPr>
          <a:xfrm>
            <a:off x="10259640" y="25848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9" name="CustomShape 25"/>
          <p:cNvSpPr/>
          <p:nvPr/>
        </p:nvSpPr>
        <p:spPr>
          <a:xfrm>
            <a:off x="10389960" y="45360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0" name="CustomShape 26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1" name="CustomShape 27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2" name="CustomShape 28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CustomShape 29"/>
          <p:cNvSpPr/>
          <p:nvPr/>
        </p:nvSpPr>
        <p:spPr>
          <a:xfrm>
            <a:off x="7803000" y="2652840"/>
            <a:ext cx="2704680" cy="5281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Main code call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5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8BB69817-BF65-49DD-A018-2208A8BFD48B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906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0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2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4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25" name="CustomShape 22"/>
          <p:cNvSpPr/>
          <p:nvPr/>
        </p:nvSpPr>
        <p:spPr>
          <a:xfrm>
            <a:off x="9850320" y="42984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26" name="CustomShape 23"/>
          <p:cNvSpPr/>
          <p:nvPr/>
        </p:nvSpPr>
        <p:spPr>
          <a:xfrm>
            <a:off x="9886680" y="22356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7" name="CustomShape 24"/>
          <p:cNvSpPr/>
          <p:nvPr/>
        </p:nvSpPr>
        <p:spPr>
          <a:xfrm>
            <a:off x="10263240" y="26352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8" name="CustomShape 25"/>
          <p:cNvSpPr/>
          <p:nvPr/>
        </p:nvSpPr>
        <p:spPr>
          <a:xfrm>
            <a:off x="10393200" y="45864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9" name="CustomShape 26"/>
          <p:cNvSpPr/>
          <p:nvPr/>
        </p:nvSpPr>
        <p:spPr>
          <a:xfrm>
            <a:off x="10136160" y="72864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0" name="CustomShape 27"/>
          <p:cNvSpPr/>
          <p:nvPr/>
        </p:nvSpPr>
        <p:spPr>
          <a:xfrm>
            <a:off x="10001160" y="77472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1" name="Picture 57" descr=""/>
          <p:cNvPicPr/>
          <p:nvPr/>
        </p:nvPicPr>
        <p:blipFill>
          <a:blip r:embed="rId1"/>
          <a:stretch/>
        </p:blipFill>
        <p:spPr>
          <a:xfrm>
            <a:off x="869040" y="3464280"/>
            <a:ext cx="9550080" cy="902520"/>
          </a:xfrm>
          <a:prstGeom prst="rect">
            <a:avLst/>
          </a:prstGeom>
          <a:ln>
            <a:noFill/>
          </a:ln>
        </p:spPr>
      </p:pic>
      <p:pic>
        <p:nvPicPr>
          <p:cNvPr id="1932" name="Picture 58" descr=""/>
          <p:cNvPicPr/>
          <p:nvPr/>
        </p:nvPicPr>
        <p:blipFill>
          <a:blip r:embed="rId2"/>
          <a:stretch/>
        </p:blipFill>
        <p:spPr>
          <a:xfrm>
            <a:off x="989640" y="1820160"/>
            <a:ext cx="5048280" cy="1643760"/>
          </a:xfrm>
          <a:prstGeom prst="rect">
            <a:avLst/>
          </a:prstGeom>
          <a:ln>
            <a:noFill/>
          </a:ln>
        </p:spPr>
      </p:pic>
      <p:pic>
        <p:nvPicPr>
          <p:cNvPr id="1933" name="Picture 59" descr=""/>
          <p:cNvPicPr/>
          <p:nvPr/>
        </p:nvPicPr>
        <p:blipFill>
          <a:blip r:embed="rId3"/>
          <a:stretch/>
        </p:blipFill>
        <p:spPr>
          <a:xfrm>
            <a:off x="989640" y="4316040"/>
            <a:ext cx="3097080" cy="1818720"/>
          </a:xfrm>
          <a:prstGeom prst="rect">
            <a:avLst/>
          </a:prstGeom>
          <a:ln>
            <a:noFill/>
          </a:ln>
        </p:spPr>
      </p:pic>
      <p:sp>
        <p:nvSpPr>
          <p:cNvPr id="1934" name="CustomShape 28"/>
          <p:cNvSpPr/>
          <p:nvPr/>
        </p:nvSpPr>
        <p:spPr>
          <a:xfrm>
            <a:off x="989640" y="994320"/>
            <a:ext cx="5609880" cy="996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@Then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(“^the http code is </a:t>
            </a:r>
            <a:r>
              <a:rPr b="0" lang="en-GB" sz="1100" spc="-1" strike="noStrike" u="sng">
                <a:solidFill>
                  <a:srgbClr val="4472c4"/>
                </a:solidFill>
                <a:uFillTx/>
                <a:latin typeface="NSimSun"/>
                <a:ea typeface="NSimSun"/>
              </a:rPr>
              <a:t>\</a:t>
            </a:r>
            <a:r>
              <a:rPr b="0" lang="en-GB" sz="1100" spc="-1" strike="noStrike" u="sng">
                <a:solidFill>
                  <a:srgbClr val="399afa"/>
                </a:solidFill>
                <a:uFillTx/>
                <a:latin typeface="NSimSun"/>
                <a:ea typeface="NSimSun"/>
                <a:hlinkClick r:id="rId4"/>
              </a:rPr>
              <a:t>”([^\”]*)\”$”)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the_http_code_is(Integer httpCode)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assertThat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wsSuggestionsResponse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.getStatus(), is(httpCode));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935" name="CustomShape 29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CustomShape 30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CustomShape 31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CustomShape 32"/>
          <p:cNvSpPr/>
          <p:nvPr/>
        </p:nvSpPr>
        <p:spPr>
          <a:xfrm>
            <a:off x="7056720" y="2535840"/>
            <a:ext cx="2704680" cy="5281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Main code does not exist…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39" name="CustomShape 33"/>
          <p:cNvSpPr/>
          <p:nvPr/>
        </p:nvSpPr>
        <p:spPr>
          <a:xfrm>
            <a:off x="7056720" y="4568760"/>
            <a:ext cx="2704680" cy="5281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Check results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1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0E2D741E-B03C-4D2B-B0B8-599289A3D8F5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942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61" name="CustomShape 22"/>
          <p:cNvSpPr/>
          <p:nvPr/>
        </p:nvSpPr>
        <p:spPr>
          <a:xfrm>
            <a:off x="9850320" y="42984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62" name="CustomShape 23"/>
          <p:cNvSpPr/>
          <p:nvPr/>
        </p:nvSpPr>
        <p:spPr>
          <a:xfrm>
            <a:off x="9886680" y="22356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3" name="CustomShape 24"/>
          <p:cNvSpPr/>
          <p:nvPr/>
        </p:nvSpPr>
        <p:spPr>
          <a:xfrm>
            <a:off x="10263240" y="26352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4" name="CustomShape 25"/>
          <p:cNvSpPr/>
          <p:nvPr/>
        </p:nvSpPr>
        <p:spPr>
          <a:xfrm>
            <a:off x="10393200" y="45864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5" name="CustomShape 26"/>
          <p:cNvSpPr/>
          <p:nvPr/>
        </p:nvSpPr>
        <p:spPr>
          <a:xfrm>
            <a:off x="10136160" y="72864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6" name="CustomShape 27"/>
          <p:cNvSpPr/>
          <p:nvPr/>
        </p:nvSpPr>
        <p:spPr>
          <a:xfrm>
            <a:off x="10001160" y="77472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7" name="Picture 34" descr=""/>
          <p:cNvPicPr/>
          <p:nvPr/>
        </p:nvPicPr>
        <p:blipFill>
          <a:blip r:embed="rId1"/>
          <a:stretch/>
        </p:blipFill>
        <p:spPr>
          <a:xfrm>
            <a:off x="797760" y="1233000"/>
            <a:ext cx="8471520" cy="1050120"/>
          </a:xfrm>
          <a:prstGeom prst="rect">
            <a:avLst/>
          </a:prstGeom>
          <a:ln>
            <a:noFill/>
          </a:ln>
        </p:spPr>
      </p:pic>
      <p:pic>
        <p:nvPicPr>
          <p:cNvPr id="1968" name="Picture 35" descr=""/>
          <p:cNvPicPr/>
          <p:nvPr/>
        </p:nvPicPr>
        <p:blipFill>
          <a:blip r:embed="rId2"/>
          <a:srcRect l="0" t="0" r="0" b="9158"/>
          <a:stretch/>
        </p:blipFill>
        <p:spPr>
          <a:xfrm>
            <a:off x="1463040" y="2187360"/>
            <a:ext cx="1805400" cy="803880"/>
          </a:xfrm>
          <a:prstGeom prst="rect">
            <a:avLst/>
          </a:prstGeom>
          <a:ln>
            <a:noFill/>
          </a:ln>
        </p:spPr>
      </p:pic>
      <p:pic>
        <p:nvPicPr>
          <p:cNvPr id="1969" name="Picture 36" descr=""/>
          <p:cNvPicPr/>
          <p:nvPr/>
        </p:nvPicPr>
        <p:blipFill>
          <a:blip r:embed="rId3"/>
          <a:stretch/>
        </p:blipFill>
        <p:spPr>
          <a:xfrm>
            <a:off x="915120" y="3768120"/>
            <a:ext cx="7797240" cy="2286000"/>
          </a:xfrm>
          <a:prstGeom prst="rect">
            <a:avLst/>
          </a:prstGeom>
          <a:ln>
            <a:noFill/>
          </a:ln>
        </p:spPr>
      </p:pic>
      <p:sp>
        <p:nvSpPr>
          <p:cNvPr id="1970" name="CustomShape 28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CustomShape 29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CustomShape 30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CustomShape 31"/>
          <p:cNvSpPr/>
          <p:nvPr/>
        </p:nvSpPr>
        <p:spPr>
          <a:xfrm>
            <a:off x="1770480" y="3151080"/>
            <a:ext cx="2704680" cy="52812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Let’s write the real code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Make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scenari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runnabl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5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76807CF-1278-455F-B5A5-71422CBFF70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976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0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1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2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995" name="Picture 35" descr=""/>
          <p:cNvPicPr/>
          <p:nvPr/>
        </p:nvPicPr>
        <p:blipFill>
          <a:blip r:embed="rId1"/>
          <a:srcRect l="0" t="0" r="0" b="9158"/>
          <a:stretch/>
        </p:blipFill>
        <p:spPr>
          <a:xfrm>
            <a:off x="1463040" y="2187360"/>
            <a:ext cx="1805400" cy="803880"/>
          </a:xfrm>
          <a:prstGeom prst="rect">
            <a:avLst/>
          </a:prstGeom>
          <a:ln>
            <a:noFill/>
          </a:ln>
        </p:spPr>
      </p:pic>
      <p:sp>
        <p:nvSpPr>
          <p:cNvPr id="1996" name="CustomShape 22"/>
          <p:cNvSpPr/>
          <p:nvPr/>
        </p:nvSpPr>
        <p:spPr>
          <a:xfrm>
            <a:off x="9852840" y="43200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97" name="CustomShape 23"/>
          <p:cNvSpPr/>
          <p:nvPr/>
        </p:nvSpPr>
        <p:spPr>
          <a:xfrm>
            <a:off x="9889200" y="22572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CustomShape 24"/>
          <p:cNvSpPr/>
          <p:nvPr/>
        </p:nvSpPr>
        <p:spPr>
          <a:xfrm>
            <a:off x="10265760" y="26532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CustomShape 25"/>
          <p:cNvSpPr/>
          <p:nvPr/>
        </p:nvSpPr>
        <p:spPr>
          <a:xfrm>
            <a:off x="10395720" y="46080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CustomShape 26"/>
          <p:cNvSpPr/>
          <p:nvPr/>
        </p:nvSpPr>
        <p:spPr>
          <a:xfrm>
            <a:off x="10138680" y="73044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CustomShape 27"/>
          <p:cNvSpPr/>
          <p:nvPr/>
        </p:nvSpPr>
        <p:spPr>
          <a:xfrm>
            <a:off x="10003680" y="77652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CustomShape 28"/>
          <p:cNvSpPr/>
          <p:nvPr/>
        </p:nvSpPr>
        <p:spPr>
          <a:xfrm>
            <a:off x="9887760" y="265320"/>
            <a:ext cx="193320" cy="4694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CustomShape 29"/>
          <p:cNvSpPr/>
          <p:nvPr/>
        </p:nvSpPr>
        <p:spPr>
          <a:xfrm>
            <a:off x="9975240" y="227520"/>
            <a:ext cx="231480" cy="2188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4" name="Picture 73" descr=""/>
          <p:cNvPicPr/>
          <p:nvPr/>
        </p:nvPicPr>
        <p:blipFill>
          <a:blip r:embed="rId2"/>
          <a:stretch/>
        </p:blipFill>
        <p:spPr>
          <a:xfrm>
            <a:off x="978840" y="4122720"/>
            <a:ext cx="6348600" cy="1659600"/>
          </a:xfrm>
          <a:prstGeom prst="rect">
            <a:avLst/>
          </a:prstGeom>
          <a:ln>
            <a:noFill/>
          </a:ln>
        </p:spPr>
      </p:pic>
      <p:pic>
        <p:nvPicPr>
          <p:cNvPr id="2005" name="Picture 74" descr=""/>
          <p:cNvPicPr/>
          <p:nvPr/>
        </p:nvPicPr>
        <p:blipFill>
          <a:blip r:embed="rId3"/>
          <a:stretch/>
        </p:blipFill>
        <p:spPr>
          <a:xfrm>
            <a:off x="978840" y="1389960"/>
            <a:ext cx="6859800" cy="2036160"/>
          </a:xfrm>
          <a:prstGeom prst="rect">
            <a:avLst/>
          </a:prstGeom>
          <a:ln>
            <a:noFill/>
          </a:ln>
        </p:spPr>
      </p:pic>
      <p:sp>
        <p:nvSpPr>
          <p:cNvPr id="2006" name="CustomShape 30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7" name="CustomShape 31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8" name="CustomShape 32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CustomShape 33"/>
          <p:cNvSpPr/>
          <p:nvPr/>
        </p:nvSpPr>
        <p:spPr>
          <a:xfrm>
            <a:off x="7839000" y="2408400"/>
            <a:ext cx="3375720" cy="528120"/>
          </a:xfrm>
          <a:prstGeom prst="wedgeRectCallout">
            <a:avLst>
              <a:gd name="adj1" fmla="val -33509"/>
              <a:gd name="adj2" fmla="val 10890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First implemented scenario!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10" name="CustomShape 34"/>
          <p:cNvSpPr/>
          <p:nvPr/>
        </p:nvSpPr>
        <p:spPr>
          <a:xfrm>
            <a:off x="7885080" y="4275000"/>
            <a:ext cx="3375720" cy="6775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The code is activated in the production conditions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2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33C83096-E607-4EF1-A295-8ECAA2833726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013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0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2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5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7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8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0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32" name="CustomShape 22"/>
          <p:cNvSpPr/>
          <p:nvPr/>
        </p:nvSpPr>
        <p:spPr>
          <a:xfrm>
            <a:off x="9852840" y="43200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33" name="CustomShape 23"/>
          <p:cNvSpPr/>
          <p:nvPr/>
        </p:nvSpPr>
        <p:spPr>
          <a:xfrm>
            <a:off x="9889200" y="22572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CustomShape 24"/>
          <p:cNvSpPr/>
          <p:nvPr/>
        </p:nvSpPr>
        <p:spPr>
          <a:xfrm>
            <a:off x="10265760" y="26532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CustomShape 25"/>
          <p:cNvSpPr/>
          <p:nvPr/>
        </p:nvSpPr>
        <p:spPr>
          <a:xfrm>
            <a:off x="10395720" y="46080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6" name="CustomShape 26"/>
          <p:cNvSpPr/>
          <p:nvPr/>
        </p:nvSpPr>
        <p:spPr>
          <a:xfrm>
            <a:off x="10138680" y="73044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CustomShape 27"/>
          <p:cNvSpPr/>
          <p:nvPr/>
        </p:nvSpPr>
        <p:spPr>
          <a:xfrm>
            <a:off x="10003680" y="77652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CustomShape 28"/>
          <p:cNvSpPr/>
          <p:nvPr/>
        </p:nvSpPr>
        <p:spPr>
          <a:xfrm>
            <a:off x="9887760" y="265320"/>
            <a:ext cx="193320" cy="4694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CustomShape 29"/>
          <p:cNvSpPr/>
          <p:nvPr/>
        </p:nvSpPr>
        <p:spPr>
          <a:xfrm>
            <a:off x="9975240" y="227520"/>
            <a:ext cx="231480" cy="2188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30"/>
          <p:cNvSpPr/>
          <p:nvPr/>
        </p:nvSpPr>
        <p:spPr>
          <a:xfrm>
            <a:off x="9161280" y="22932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41" name="CustomShape 31"/>
          <p:cNvSpPr/>
          <p:nvPr/>
        </p:nvSpPr>
        <p:spPr>
          <a:xfrm>
            <a:off x="9197640" y="2304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2" name="CustomShape 32"/>
          <p:cNvSpPr/>
          <p:nvPr/>
        </p:nvSpPr>
        <p:spPr>
          <a:xfrm>
            <a:off x="9574200" y="6264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3" name="CustomShape 33"/>
          <p:cNvSpPr/>
          <p:nvPr/>
        </p:nvSpPr>
        <p:spPr>
          <a:xfrm>
            <a:off x="9704160" y="25812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4" name="CustomShape 34"/>
          <p:cNvSpPr/>
          <p:nvPr/>
        </p:nvSpPr>
        <p:spPr>
          <a:xfrm>
            <a:off x="9447120" y="52776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5" name="CustomShape 35"/>
          <p:cNvSpPr/>
          <p:nvPr/>
        </p:nvSpPr>
        <p:spPr>
          <a:xfrm>
            <a:off x="9312120" y="57384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6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7600" cy="2334960"/>
          </a:xfrm>
          <a:prstGeom prst="rect">
            <a:avLst/>
          </a:prstGeom>
          <a:ln>
            <a:noFill/>
          </a:ln>
        </p:spPr>
      </p:pic>
      <p:pic>
        <p:nvPicPr>
          <p:cNvPr id="2047" name="Picture 45" descr=""/>
          <p:cNvPicPr/>
          <p:nvPr/>
        </p:nvPicPr>
        <p:blipFill>
          <a:blip r:embed="rId2"/>
          <a:stretch/>
        </p:blipFill>
        <p:spPr>
          <a:xfrm>
            <a:off x="4484520" y="1618200"/>
            <a:ext cx="5245200" cy="1246680"/>
          </a:xfrm>
          <a:prstGeom prst="rect">
            <a:avLst/>
          </a:prstGeom>
          <a:ln>
            <a:noFill/>
          </a:ln>
        </p:spPr>
      </p:pic>
      <p:pic>
        <p:nvPicPr>
          <p:cNvPr id="2048" name="Picture 46" descr=""/>
          <p:cNvPicPr/>
          <p:nvPr/>
        </p:nvPicPr>
        <p:blipFill>
          <a:blip r:embed="rId3"/>
          <a:stretch/>
        </p:blipFill>
        <p:spPr>
          <a:xfrm>
            <a:off x="5013000" y="2926440"/>
            <a:ext cx="3605040" cy="860760"/>
          </a:xfrm>
          <a:prstGeom prst="rect">
            <a:avLst/>
          </a:prstGeom>
          <a:ln>
            <a:noFill/>
          </a:ln>
        </p:spPr>
      </p:pic>
      <p:pic>
        <p:nvPicPr>
          <p:cNvPr id="2049" name="Picture 47" descr=""/>
          <p:cNvPicPr/>
          <p:nvPr/>
        </p:nvPicPr>
        <p:blipFill>
          <a:blip r:embed="rId4"/>
          <a:stretch/>
        </p:blipFill>
        <p:spPr>
          <a:xfrm>
            <a:off x="768240" y="3787560"/>
            <a:ext cx="6529320" cy="2288160"/>
          </a:xfrm>
          <a:prstGeom prst="rect">
            <a:avLst/>
          </a:prstGeom>
          <a:ln>
            <a:noFill/>
          </a:ln>
        </p:spPr>
      </p:pic>
      <p:sp>
        <p:nvSpPr>
          <p:cNvPr id="2050" name="CustomShape 36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CustomShape 37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CustomShape 38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CustomShape 39"/>
          <p:cNvSpPr/>
          <p:nvPr/>
        </p:nvSpPr>
        <p:spPr>
          <a:xfrm>
            <a:off x="7885080" y="4275000"/>
            <a:ext cx="3375720" cy="6775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Reusing executable steps with a lower level of abstraction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k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5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3F0C6A39-1DED-487E-93C9-C1373F8E58B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056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3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4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5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7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8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9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0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1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75" name="CustomShape 22"/>
          <p:cNvSpPr/>
          <p:nvPr/>
        </p:nvSpPr>
        <p:spPr>
          <a:xfrm>
            <a:off x="9852840" y="43200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76" name="CustomShape 23"/>
          <p:cNvSpPr/>
          <p:nvPr/>
        </p:nvSpPr>
        <p:spPr>
          <a:xfrm>
            <a:off x="9889200" y="22572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CustomShape 24"/>
          <p:cNvSpPr/>
          <p:nvPr/>
        </p:nvSpPr>
        <p:spPr>
          <a:xfrm>
            <a:off x="10265760" y="26532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CustomShape 25"/>
          <p:cNvSpPr/>
          <p:nvPr/>
        </p:nvSpPr>
        <p:spPr>
          <a:xfrm>
            <a:off x="10395720" y="46080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9" name="CustomShape 26"/>
          <p:cNvSpPr/>
          <p:nvPr/>
        </p:nvSpPr>
        <p:spPr>
          <a:xfrm>
            <a:off x="10138680" y="73044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CustomShape 27"/>
          <p:cNvSpPr/>
          <p:nvPr/>
        </p:nvSpPr>
        <p:spPr>
          <a:xfrm>
            <a:off x="10003680" y="77652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CustomShape 28"/>
          <p:cNvSpPr/>
          <p:nvPr/>
        </p:nvSpPr>
        <p:spPr>
          <a:xfrm>
            <a:off x="9887760" y="265320"/>
            <a:ext cx="193320" cy="4694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CustomShape 29"/>
          <p:cNvSpPr/>
          <p:nvPr/>
        </p:nvSpPr>
        <p:spPr>
          <a:xfrm>
            <a:off x="9975240" y="227520"/>
            <a:ext cx="231480" cy="2188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CustomShape 30"/>
          <p:cNvSpPr/>
          <p:nvPr/>
        </p:nvSpPr>
        <p:spPr>
          <a:xfrm>
            <a:off x="9161280" y="22932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84" name="CustomShape 31"/>
          <p:cNvSpPr/>
          <p:nvPr/>
        </p:nvSpPr>
        <p:spPr>
          <a:xfrm>
            <a:off x="9197640" y="2304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CustomShape 32"/>
          <p:cNvSpPr/>
          <p:nvPr/>
        </p:nvSpPr>
        <p:spPr>
          <a:xfrm>
            <a:off x="9574200" y="6264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CustomShape 33"/>
          <p:cNvSpPr/>
          <p:nvPr/>
        </p:nvSpPr>
        <p:spPr>
          <a:xfrm>
            <a:off x="9704160" y="25812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CustomShape 34"/>
          <p:cNvSpPr/>
          <p:nvPr/>
        </p:nvSpPr>
        <p:spPr>
          <a:xfrm>
            <a:off x="9447120" y="52776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CustomShape 35"/>
          <p:cNvSpPr/>
          <p:nvPr/>
        </p:nvSpPr>
        <p:spPr>
          <a:xfrm>
            <a:off x="9312120" y="57384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9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7600" cy="2334960"/>
          </a:xfrm>
          <a:prstGeom prst="rect">
            <a:avLst/>
          </a:prstGeom>
          <a:ln>
            <a:noFill/>
          </a:ln>
        </p:spPr>
      </p:pic>
      <p:pic>
        <p:nvPicPr>
          <p:cNvPr id="2090" name="Picture 48" descr=""/>
          <p:cNvPicPr/>
          <p:nvPr/>
        </p:nvPicPr>
        <p:blipFill>
          <a:blip r:embed="rId2"/>
          <a:stretch/>
        </p:blipFill>
        <p:spPr>
          <a:xfrm>
            <a:off x="776880" y="3591000"/>
            <a:ext cx="6926400" cy="2503800"/>
          </a:xfrm>
          <a:prstGeom prst="rect">
            <a:avLst/>
          </a:prstGeom>
          <a:ln>
            <a:noFill/>
          </a:ln>
        </p:spPr>
      </p:pic>
      <p:pic>
        <p:nvPicPr>
          <p:cNvPr id="2091" name="Picture 49" descr=""/>
          <p:cNvPicPr/>
          <p:nvPr/>
        </p:nvPicPr>
        <p:blipFill>
          <a:blip r:embed="rId3"/>
          <a:stretch/>
        </p:blipFill>
        <p:spPr>
          <a:xfrm>
            <a:off x="4736880" y="1505520"/>
            <a:ext cx="4692240" cy="2265480"/>
          </a:xfrm>
          <a:prstGeom prst="rect">
            <a:avLst/>
          </a:prstGeom>
          <a:ln>
            <a:noFill/>
          </a:ln>
        </p:spPr>
      </p:pic>
      <p:sp>
        <p:nvSpPr>
          <p:cNvPr id="2092" name="CustomShape 36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CustomShape 37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CustomShape 38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CustomShape 39"/>
          <p:cNvSpPr/>
          <p:nvPr/>
        </p:nvSpPr>
        <p:spPr>
          <a:xfrm>
            <a:off x="7885080" y="4275000"/>
            <a:ext cx="2253240" cy="6775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Reusing steps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7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5D542E0-D506-48A6-9E0B-41E93C792811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098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2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3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6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17" name="CustomShape 22"/>
          <p:cNvSpPr/>
          <p:nvPr/>
        </p:nvSpPr>
        <p:spPr>
          <a:xfrm>
            <a:off x="9852840" y="43200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18" name="CustomShape 23"/>
          <p:cNvSpPr/>
          <p:nvPr/>
        </p:nvSpPr>
        <p:spPr>
          <a:xfrm>
            <a:off x="9889200" y="22572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CustomShape 24"/>
          <p:cNvSpPr/>
          <p:nvPr/>
        </p:nvSpPr>
        <p:spPr>
          <a:xfrm>
            <a:off x="10265760" y="26532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0" name="CustomShape 25"/>
          <p:cNvSpPr/>
          <p:nvPr/>
        </p:nvSpPr>
        <p:spPr>
          <a:xfrm>
            <a:off x="10395720" y="46080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1" name="CustomShape 26"/>
          <p:cNvSpPr/>
          <p:nvPr/>
        </p:nvSpPr>
        <p:spPr>
          <a:xfrm>
            <a:off x="10138680" y="73044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2" name="CustomShape 27"/>
          <p:cNvSpPr/>
          <p:nvPr/>
        </p:nvSpPr>
        <p:spPr>
          <a:xfrm>
            <a:off x="10003680" y="77652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3" name="CustomShape 28"/>
          <p:cNvSpPr/>
          <p:nvPr/>
        </p:nvSpPr>
        <p:spPr>
          <a:xfrm>
            <a:off x="9887760" y="265320"/>
            <a:ext cx="193320" cy="4694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4" name="CustomShape 29"/>
          <p:cNvSpPr/>
          <p:nvPr/>
        </p:nvSpPr>
        <p:spPr>
          <a:xfrm>
            <a:off x="9975240" y="227520"/>
            <a:ext cx="231480" cy="2188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5" name="CustomShape 30"/>
          <p:cNvSpPr/>
          <p:nvPr/>
        </p:nvSpPr>
        <p:spPr>
          <a:xfrm>
            <a:off x="9161280" y="22932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26" name="CustomShape 31"/>
          <p:cNvSpPr/>
          <p:nvPr/>
        </p:nvSpPr>
        <p:spPr>
          <a:xfrm>
            <a:off x="9197640" y="2304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7" name="CustomShape 32"/>
          <p:cNvSpPr/>
          <p:nvPr/>
        </p:nvSpPr>
        <p:spPr>
          <a:xfrm>
            <a:off x="9574200" y="6264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8" name="CustomShape 33"/>
          <p:cNvSpPr/>
          <p:nvPr/>
        </p:nvSpPr>
        <p:spPr>
          <a:xfrm>
            <a:off x="9704160" y="25812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9" name="CustomShape 34"/>
          <p:cNvSpPr/>
          <p:nvPr/>
        </p:nvSpPr>
        <p:spPr>
          <a:xfrm>
            <a:off x="9447120" y="52776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0" name="CustomShape 35"/>
          <p:cNvSpPr/>
          <p:nvPr/>
        </p:nvSpPr>
        <p:spPr>
          <a:xfrm>
            <a:off x="9312120" y="57384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31" name="Picture 45" descr=""/>
          <p:cNvPicPr/>
          <p:nvPr/>
        </p:nvPicPr>
        <p:blipFill>
          <a:blip r:embed="rId1"/>
          <a:stretch/>
        </p:blipFill>
        <p:spPr>
          <a:xfrm>
            <a:off x="838080" y="1221120"/>
            <a:ext cx="4000320" cy="1053720"/>
          </a:xfrm>
          <a:prstGeom prst="rect">
            <a:avLst/>
          </a:prstGeom>
          <a:ln>
            <a:noFill/>
          </a:ln>
        </p:spPr>
      </p:pic>
      <p:pic>
        <p:nvPicPr>
          <p:cNvPr id="2132" name="Picture 46" descr=""/>
          <p:cNvPicPr/>
          <p:nvPr/>
        </p:nvPicPr>
        <p:blipFill>
          <a:blip r:embed="rId2"/>
          <a:stretch/>
        </p:blipFill>
        <p:spPr>
          <a:xfrm>
            <a:off x="5240520" y="1472040"/>
            <a:ext cx="5103000" cy="1239120"/>
          </a:xfrm>
          <a:prstGeom prst="rect">
            <a:avLst/>
          </a:prstGeom>
          <a:ln>
            <a:noFill/>
          </a:ln>
        </p:spPr>
      </p:pic>
      <p:pic>
        <p:nvPicPr>
          <p:cNvPr id="2133" name="Picture 47" descr=""/>
          <p:cNvPicPr/>
          <p:nvPr/>
        </p:nvPicPr>
        <p:blipFill>
          <a:blip r:embed="rId3"/>
          <a:stretch/>
        </p:blipFill>
        <p:spPr>
          <a:xfrm>
            <a:off x="838080" y="2797920"/>
            <a:ext cx="7075080" cy="1906920"/>
          </a:xfrm>
          <a:prstGeom prst="rect">
            <a:avLst/>
          </a:prstGeom>
          <a:ln>
            <a:noFill/>
          </a:ln>
        </p:spPr>
      </p:pic>
      <p:pic>
        <p:nvPicPr>
          <p:cNvPr id="2134" name="Picture 50" descr=""/>
          <p:cNvPicPr/>
          <p:nvPr/>
        </p:nvPicPr>
        <p:blipFill>
          <a:blip r:embed="rId4"/>
          <a:stretch/>
        </p:blipFill>
        <p:spPr>
          <a:xfrm>
            <a:off x="5333760" y="4690080"/>
            <a:ext cx="4925880" cy="1295280"/>
          </a:xfrm>
          <a:prstGeom prst="rect">
            <a:avLst/>
          </a:prstGeom>
          <a:ln>
            <a:noFill/>
          </a:ln>
        </p:spPr>
      </p:pic>
      <p:sp>
        <p:nvSpPr>
          <p:cNvPr id="2135" name="CustomShape 36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6" name="CustomShape 37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7" name="CustomShape 38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8" name="CustomShape 39"/>
          <p:cNvSpPr/>
          <p:nvPr/>
        </p:nvSpPr>
        <p:spPr>
          <a:xfrm>
            <a:off x="8134560" y="3245760"/>
            <a:ext cx="3375720" cy="6775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Generate data to make a scenario easier to read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y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k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0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A6D7C971-3E8D-4CEB-919C-041854882165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141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6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7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8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1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2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3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4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5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6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7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8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9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60" name="CustomShape 22"/>
          <p:cNvSpPr/>
          <p:nvPr/>
        </p:nvSpPr>
        <p:spPr>
          <a:xfrm>
            <a:off x="9852840" y="43200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61" name="CustomShape 23"/>
          <p:cNvSpPr/>
          <p:nvPr/>
        </p:nvSpPr>
        <p:spPr>
          <a:xfrm>
            <a:off x="9889200" y="22572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2" name="CustomShape 24"/>
          <p:cNvSpPr/>
          <p:nvPr/>
        </p:nvSpPr>
        <p:spPr>
          <a:xfrm>
            <a:off x="10265760" y="26532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3" name="CustomShape 25"/>
          <p:cNvSpPr/>
          <p:nvPr/>
        </p:nvSpPr>
        <p:spPr>
          <a:xfrm>
            <a:off x="10395720" y="46080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4" name="CustomShape 26"/>
          <p:cNvSpPr/>
          <p:nvPr/>
        </p:nvSpPr>
        <p:spPr>
          <a:xfrm>
            <a:off x="10138680" y="73044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5" name="CustomShape 27"/>
          <p:cNvSpPr/>
          <p:nvPr/>
        </p:nvSpPr>
        <p:spPr>
          <a:xfrm>
            <a:off x="10003680" y="77652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6" name="CustomShape 28"/>
          <p:cNvSpPr/>
          <p:nvPr/>
        </p:nvSpPr>
        <p:spPr>
          <a:xfrm>
            <a:off x="9887760" y="265320"/>
            <a:ext cx="193320" cy="4694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7" name="CustomShape 29"/>
          <p:cNvSpPr/>
          <p:nvPr/>
        </p:nvSpPr>
        <p:spPr>
          <a:xfrm>
            <a:off x="9975240" y="227520"/>
            <a:ext cx="231480" cy="2188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8" name="CustomShape 30"/>
          <p:cNvSpPr/>
          <p:nvPr/>
        </p:nvSpPr>
        <p:spPr>
          <a:xfrm>
            <a:off x="9153000" y="22248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69" name="CustomShape 31"/>
          <p:cNvSpPr/>
          <p:nvPr/>
        </p:nvSpPr>
        <p:spPr>
          <a:xfrm>
            <a:off x="9189720" y="1656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0" name="CustomShape 32"/>
          <p:cNvSpPr/>
          <p:nvPr/>
        </p:nvSpPr>
        <p:spPr>
          <a:xfrm>
            <a:off x="9565920" y="5616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1" name="CustomShape 33"/>
          <p:cNvSpPr/>
          <p:nvPr/>
        </p:nvSpPr>
        <p:spPr>
          <a:xfrm>
            <a:off x="9695880" y="25128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2" name="CustomShape 34"/>
          <p:cNvSpPr/>
          <p:nvPr/>
        </p:nvSpPr>
        <p:spPr>
          <a:xfrm>
            <a:off x="9438840" y="52128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3" name="CustomShape 35"/>
          <p:cNvSpPr/>
          <p:nvPr/>
        </p:nvSpPr>
        <p:spPr>
          <a:xfrm>
            <a:off x="9303840" y="56736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4" name="CustomShape 36"/>
          <p:cNvSpPr/>
          <p:nvPr/>
        </p:nvSpPr>
        <p:spPr>
          <a:xfrm>
            <a:off x="9187920" y="56160"/>
            <a:ext cx="193320" cy="4694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5" name="CustomShape 37"/>
          <p:cNvSpPr/>
          <p:nvPr/>
        </p:nvSpPr>
        <p:spPr>
          <a:xfrm>
            <a:off x="9275400" y="18000"/>
            <a:ext cx="231480" cy="2188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6" name="Picture 103" descr=""/>
          <p:cNvPicPr/>
          <p:nvPr/>
        </p:nvPicPr>
        <p:blipFill>
          <a:blip r:embed="rId1"/>
          <a:stretch/>
        </p:blipFill>
        <p:spPr>
          <a:xfrm>
            <a:off x="869040" y="1489320"/>
            <a:ext cx="5931720" cy="913320"/>
          </a:xfrm>
          <a:prstGeom prst="rect">
            <a:avLst/>
          </a:prstGeom>
          <a:ln>
            <a:noFill/>
          </a:ln>
        </p:spPr>
      </p:pic>
      <p:pic>
        <p:nvPicPr>
          <p:cNvPr id="2177" name="Picture 104" descr=""/>
          <p:cNvPicPr/>
          <p:nvPr/>
        </p:nvPicPr>
        <p:blipFill>
          <a:blip r:embed="rId2"/>
          <a:stretch/>
        </p:blipFill>
        <p:spPr>
          <a:xfrm>
            <a:off x="838080" y="2976120"/>
            <a:ext cx="10853280" cy="2833200"/>
          </a:xfrm>
          <a:prstGeom prst="rect">
            <a:avLst/>
          </a:prstGeom>
          <a:ln>
            <a:noFill/>
          </a:ln>
        </p:spPr>
      </p:pic>
      <p:sp>
        <p:nvSpPr>
          <p:cNvPr id="2178" name="CustomShape 38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9" name="CustomShape 39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0" name="CustomShape 40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1" name="CustomShape 41"/>
          <p:cNvSpPr/>
          <p:nvPr/>
        </p:nvSpPr>
        <p:spPr>
          <a:xfrm>
            <a:off x="7587360" y="2099880"/>
            <a:ext cx="3375720" cy="6775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Implement a high level scenario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9000" y="1164960"/>
            <a:ext cx="6039000" cy="5014440"/>
          </a:xfrm>
          <a:prstGeom prst="rect">
            <a:avLst/>
          </a:prstGeom>
          <a:ln>
            <a:noFill/>
          </a:ln>
        </p:spPr>
      </p:pic>
      <p:sp>
        <p:nvSpPr>
          <p:cNvPr id="225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d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FBA50AEE-AEFD-4AE4-B9A2-D7B70FBD172A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6768000" y="3238560"/>
            <a:ext cx="46396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800" spc="-1" strike="noStrike">
                <a:solidFill>
                  <a:srgbClr val="595959"/>
                </a:solidFill>
                <a:latin typeface="Calibri"/>
              </a:rPr>
              <a:t>Functional documentation after many iterations and readjustments of the need</a:t>
            </a: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Library 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Make scenario runnable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3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B2BC4C0-698F-4C0E-B7EC-0C6D720349C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184" name="CustomShape 3"/>
          <p:cNvSpPr/>
          <p:nvPr/>
        </p:nvSpPr>
        <p:spPr>
          <a:xfrm>
            <a:off x="10797120" y="356400"/>
            <a:ext cx="909720" cy="910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5" name="CustomShape 4"/>
          <p:cNvSpPr/>
          <p:nvPr/>
        </p:nvSpPr>
        <p:spPr>
          <a:xfrm>
            <a:off x="11064600" y="383400"/>
            <a:ext cx="392400" cy="4309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6" name="CustomShape 5"/>
          <p:cNvSpPr/>
          <p:nvPr/>
        </p:nvSpPr>
        <p:spPr>
          <a:xfrm>
            <a:off x="10991880" y="958680"/>
            <a:ext cx="519840" cy="308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7" name="CustomShape 6"/>
          <p:cNvSpPr/>
          <p:nvPr/>
        </p:nvSpPr>
        <p:spPr>
          <a:xfrm>
            <a:off x="10991880" y="958680"/>
            <a:ext cx="259560" cy="308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8" name="CustomShape 7"/>
          <p:cNvSpPr/>
          <p:nvPr/>
        </p:nvSpPr>
        <p:spPr>
          <a:xfrm>
            <a:off x="11187360" y="787680"/>
            <a:ext cx="128160" cy="433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9" name="CustomShape 8"/>
          <p:cNvSpPr/>
          <p:nvPr/>
        </p:nvSpPr>
        <p:spPr>
          <a:xfrm>
            <a:off x="11214720" y="1085400"/>
            <a:ext cx="69120" cy="135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0" name="CustomShape 9"/>
          <p:cNvSpPr/>
          <p:nvPr/>
        </p:nvSpPr>
        <p:spPr>
          <a:xfrm>
            <a:off x="11187360" y="881640"/>
            <a:ext cx="128160" cy="867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1" name="CustomShape 10"/>
          <p:cNvSpPr/>
          <p:nvPr/>
        </p:nvSpPr>
        <p:spPr>
          <a:xfrm>
            <a:off x="10979280" y="551160"/>
            <a:ext cx="543960" cy="359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2" name="CustomShape 11"/>
          <p:cNvSpPr/>
          <p:nvPr/>
        </p:nvSpPr>
        <p:spPr>
          <a:xfrm>
            <a:off x="11251800" y="551160"/>
            <a:ext cx="271440" cy="359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3" name="CustomShape 12"/>
          <p:cNvSpPr/>
          <p:nvPr/>
        </p:nvSpPr>
        <p:spPr>
          <a:xfrm>
            <a:off x="11056320" y="484920"/>
            <a:ext cx="388800" cy="293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4" name="CustomShape 13"/>
          <p:cNvSpPr/>
          <p:nvPr/>
        </p:nvSpPr>
        <p:spPr>
          <a:xfrm>
            <a:off x="11071440" y="484920"/>
            <a:ext cx="363600" cy="2998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5" name="CustomShape 14"/>
          <p:cNvSpPr/>
          <p:nvPr/>
        </p:nvSpPr>
        <p:spPr>
          <a:xfrm>
            <a:off x="113943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6" name="CustomShape 15"/>
          <p:cNvSpPr/>
          <p:nvPr/>
        </p:nvSpPr>
        <p:spPr>
          <a:xfrm>
            <a:off x="11063160" y="672840"/>
            <a:ext cx="45720" cy="86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7" name="CustomShape 16"/>
          <p:cNvSpPr/>
          <p:nvPr/>
        </p:nvSpPr>
        <p:spPr>
          <a:xfrm>
            <a:off x="11127600" y="681120"/>
            <a:ext cx="248040" cy="936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8" name="CustomShape 17"/>
          <p:cNvSpPr/>
          <p:nvPr/>
        </p:nvSpPr>
        <p:spPr>
          <a:xfrm>
            <a:off x="11134440" y="684360"/>
            <a:ext cx="105480" cy="84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9" name="CustomShape 18"/>
          <p:cNvSpPr/>
          <p:nvPr/>
        </p:nvSpPr>
        <p:spPr>
          <a:xfrm>
            <a:off x="11263680" y="684360"/>
            <a:ext cx="104400" cy="84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0" name="CustomShape 19"/>
          <p:cNvSpPr/>
          <p:nvPr/>
        </p:nvSpPr>
        <p:spPr>
          <a:xfrm>
            <a:off x="11076480" y="876600"/>
            <a:ext cx="174960" cy="34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CustomShape 20"/>
          <p:cNvSpPr/>
          <p:nvPr/>
        </p:nvSpPr>
        <p:spPr>
          <a:xfrm>
            <a:off x="11251800" y="876600"/>
            <a:ext cx="174240" cy="34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2" name="CustomShape 21"/>
          <p:cNvSpPr/>
          <p:nvPr/>
        </p:nvSpPr>
        <p:spPr>
          <a:xfrm>
            <a:off x="10801440" y="1274760"/>
            <a:ext cx="88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03" name="CustomShape 22"/>
          <p:cNvSpPr/>
          <p:nvPr/>
        </p:nvSpPr>
        <p:spPr>
          <a:xfrm>
            <a:off x="9852840" y="43200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04" name="CustomShape 23"/>
          <p:cNvSpPr/>
          <p:nvPr/>
        </p:nvSpPr>
        <p:spPr>
          <a:xfrm>
            <a:off x="9889200" y="22572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5" name="CustomShape 24"/>
          <p:cNvSpPr/>
          <p:nvPr/>
        </p:nvSpPr>
        <p:spPr>
          <a:xfrm>
            <a:off x="10265760" y="26532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6" name="CustomShape 25"/>
          <p:cNvSpPr/>
          <p:nvPr/>
        </p:nvSpPr>
        <p:spPr>
          <a:xfrm>
            <a:off x="10395720" y="46080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7" name="CustomShape 26"/>
          <p:cNvSpPr/>
          <p:nvPr/>
        </p:nvSpPr>
        <p:spPr>
          <a:xfrm>
            <a:off x="10138680" y="73044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8" name="CustomShape 27"/>
          <p:cNvSpPr/>
          <p:nvPr/>
        </p:nvSpPr>
        <p:spPr>
          <a:xfrm>
            <a:off x="10003680" y="77652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9" name="CustomShape 28"/>
          <p:cNvSpPr/>
          <p:nvPr/>
        </p:nvSpPr>
        <p:spPr>
          <a:xfrm>
            <a:off x="9887760" y="265320"/>
            <a:ext cx="193320" cy="4694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0" name="CustomShape 29"/>
          <p:cNvSpPr/>
          <p:nvPr/>
        </p:nvSpPr>
        <p:spPr>
          <a:xfrm>
            <a:off x="9975240" y="227520"/>
            <a:ext cx="231480" cy="2188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1" name="CustomShape 30"/>
          <p:cNvSpPr/>
          <p:nvPr/>
        </p:nvSpPr>
        <p:spPr>
          <a:xfrm>
            <a:off x="9153000" y="22248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12" name="CustomShape 31"/>
          <p:cNvSpPr/>
          <p:nvPr/>
        </p:nvSpPr>
        <p:spPr>
          <a:xfrm>
            <a:off x="9189720" y="1656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3" name="CustomShape 32"/>
          <p:cNvSpPr/>
          <p:nvPr/>
        </p:nvSpPr>
        <p:spPr>
          <a:xfrm>
            <a:off x="9565920" y="5616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4" name="CustomShape 33"/>
          <p:cNvSpPr/>
          <p:nvPr/>
        </p:nvSpPr>
        <p:spPr>
          <a:xfrm>
            <a:off x="9695880" y="25128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5" name="CustomShape 34"/>
          <p:cNvSpPr/>
          <p:nvPr/>
        </p:nvSpPr>
        <p:spPr>
          <a:xfrm>
            <a:off x="9438840" y="52128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6" name="CustomShape 35"/>
          <p:cNvSpPr/>
          <p:nvPr/>
        </p:nvSpPr>
        <p:spPr>
          <a:xfrm>
            <a:off x="9303840" y="56736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CustomShape 36"/>
          <p:cNvSpPr/>
          <p:nvPr/>
        </p:nvSpPr>
        <p:spPr>
          <a:xfrm>
            <a:off x="9187920" y="56160"/>
            <a:ext cx="193320" cy="4694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CustomShape 37"/>
          <p:cNvSpPr/>
          <p:nvPr/>
        </p:nvSpPr>
        <p:spPr>
          <a:xfrm>
            <a:off x="9275400" y="18000"/>
            <a:ext cx="231480" cy="2188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9" name="CustomShape 38"/>
          <p:cNvSpPr/>
          <p:nvPr/>
        </p:nvSpPr>
        <p:spPr>
          <a:xfrm>
            <a:off x="8361720" y="214920"/>
            <a:ext cx="711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20" name="CustomShape 39"/>
          <p:cNvSpPr/>
          <p:nvPr/>
        </p:nvSpPr>
        <p:spPr>
          <a:xfrm>
            <a:off x="8398080" y="8640"/>
            <a:ext cx="7408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1" name="CustomShape 40"/>
          <p:cNvSpPr/>
          <p:nvPr/>
        </p:nvSpPr>
        <p:spPr>
          <a:xfrm>
            <a:off x="8774280" y="48240"/>
            <a:ext cx="312480" cy="24588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2" name="CustomShape 41"/>
          <p:cNvSpPr/>
          <p:nvPr/>
        </p:nvSpPr>
        <p:spPr>
          <a:xfrm>
            <a:off x="8904600" y="243720"/>
            <a:ext cx="236160" cy="20592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3" name="CustomShape 42"/>
          <p:cNvSpPr/>
          <p:nvPr/>
        </p:nvSpPr>
        <p:spPr>
          <a:xfrm>
            <a:off x="8647200" y="513720"/>
            <a:ext cx="348840" cy="20916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4" name="CustomShape 43"/>
          <p:cNvSpPr/>
          <p:nvPr/>
        </p:nvSpPr>
        <p:spPr>
          <a:xfrm>
            <a:off x="8512200" y="559440"/>
            <a:ext cx="234720" cy="21060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5" name="CustomShape 44"/>
          <p:cNvSpPr/>
          <p:nvPr/>
        </p:nvSpPr>
        <p:spPr>
          <a:xfrm>
            <a:off x="8396640" y="48240"/>
            <a:ext cx="193320" cy="46944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6" name="CustomShape 45"/>
          <p:cNvSpPr/>
          <p:nvPr/>
        </p:nvSpPr>
        <p:spPr>
          <a:xfrm>
            <a:off x="8483760" y="10440"/>
            <a:ext cx="231480" cy="21888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7" name="Picture 55" descr=""/>
          <p:cNvPicPr/>
          <p:nvPr/>
        </p:nvPicPr>
        <p:blipFill>
          <a:blip r:embed="rId1"/>
          <a:stretch/>
        </p:blipFill>
        <p:spPr>
          <a:xfrm>
            <a:off x="1005840" y="2133720"/>
            <a:ext cx="10517760" cy="2923200"/>
          </a:xfrm>
          <a:prstGeom prst="rect">
            <a:avLst/>
          </a:prstGeom>
          <a:ln>
            <a:noFill/>
          </a:ln>
        </p:spPr>
      </p:pic>
      <p:sp>
        <p:nvSpPr>
          <p:cNvPr id="2228" name="CustomShape 46"/>
          <p:cNvSpPr/>
          <p:nvPr/>
        </p:nvSpPr>
        <p:spPr>
          <a:xfrm>
            <a:off x="11196720" y="827640"/>
            <a:ext cx="123480" cy="43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9" name="CustomShape 47"/>
          <p:cNvSpPr/>
          <p:nvPr/>
        </p:nvSpPr>
        <p:spPr>
          <a:xfrm>
            <a:off x="111542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0" name="CustomShape 48"/>
          <p:cNvSpPr/>
          <p:nvPr/>
        </p:nvSpPr>
        <p:spPr>
          <a:xfrm>
            <a:off x="11314440" y="691200"/>
            <a:ext cx="42120" cy="42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1" name="CustomShape 49"/>
          <p:cNvSpPr/>
          <p:nvPr/>
        </p:nvSpPr>
        <p:spPr>
          <a:xfrm>
            <a:off x="4224960" y="5367960"/>
            <a:ext cx="3375720" cy="67752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</a:rPr>
              <a:t>All scenarios are implemented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CustomShape 1"/>
          <p:cNvSpPr/>
          <p:nvPr/>
        </p:nvSpPr>
        <p:spPr>
          <a:xfrm>
            <a:off x="0" y="0"/>
            <a:ext cx="12191760" cy="61934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3" name="TextShape 2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Library | Regression tests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4" name="TextShape 3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0F2E7BC7-EFDF-4E7F-8BAD-E4BE5B434BA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235" name="CustomShape 4"/>
          <p:cNvSpPr/>
          <p:nvPr/>
        </p:nvSpPr>
        <p:spPr>
          <a:xfrm>
            <a:off x="635040" y="2441880"/>
            <a:ext cx="3400920" cy="3400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6" name="CustomShape 5"/>
          <p:cNvSpPr/>
          <p:nvPr/>
        </p:nvSpPr>
        <p:spPr>
          <a:xfrm>
            <a:off x="4316400" y="2441880"/>
            <a:ext cx="3400920" cy="3400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7" name="CustomShape 6"/>
          <p:cNvSpPr/>
          <p:nvPr/>
        </p:nvSpPr>
        <p:spPr>
          <a:xfrm>
            <a:off x="7997760" y="2441880"/>
            <a:ext cx="3400920" cy="34009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8" name="CustomShape 7"/>
          <p:cNvSpPr/>
          <p:nvPr/>
        </p:nvSpPr>
        <p:spPr>
          <a:xfrm>
            <a:off x="834840" y="1514880"/>
            <a:ext cx="861120" cy="861840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9" name="CustomShape 8"/>
          <p:cNvSpPr/>
          <p:nvPr/>
        </p:nvSpPr>
        <p:spPr>
          <a:xfrm>
            <a:off x="1088280" y="1540080"/>
            <a:ext cx="371160" cy="4078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0" name="CustomShape 9"/>
          <p:cNvSpPr/>
          <p:nvPr/>
        </p:nvSpPr>
        <p:spPr>
          <a:xfrm>
            <a:off x="1019160" y="2084760"/>
            <a:ext cx="492120" cy="2919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1" name="CustomShape 10"/>
          <p:cNvSpPr/>
          <p:nvPr/>
        </p:nvSpPr>
        <p:spPr>
          <a:xfrm>
            <a:off x="1019160" y="2084760"/>
            <a:ext cx="245880" cy="2919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2" name="CustomShape 11"/>
          <p:cNvSpPr/>
          <p:nvPr/>
        </p:nvSpPr>
        <p:spPr>
          <a:xfrm>
            <a:off x="1204200" y="1922760"/>
            <a:ext cx="120960" cy="4100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3" name="CustomShape 12"/>
          <p:cNvSpPr/>
          <p:nvPr/>
        </p:nvSpPr>
        <p:spPr>
          <a:xfrm>
            <a:off x="1230480" y="2204640"/>
            <a:ext cx="65520" cy="1281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4" name="CustomShape 13"/>
          <p:cNvSpPr/>
          <p:nvPr/>
        </p:nvSpPr>
        <p:spPr>
          <a:xfrm>
            <a:off x="1204200" y="2011680"/>
            <a:ext cx="120960" cy="820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5" name="CustomShape 14"/>
          <p:cNvSpPr/>
          <p:nvPr/>
        </p:nvSpPr>
        <p:spPr>
          <a:xfrm>
            <a:off x="1007280" y="1698840"/>
            <a:ext cx="514800" cy="340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6" name="CustomShape 15"/>
          <p:cNvSpPr/>
          <p:nvPr/>
        </p:nvSpPr>
        <p:spPr>
          <a:xfrm>
            <a:off x="1265400" y="1698840"/>
            <a:ext cx="257040" cy="340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7" name="CustomShape 16"/>
          <p:cNvSpPr/>
          <p:nvPr/>
        </p:nvSpPr>
        <p:spPr>
          <a:xfrm>
            <a:off x="1080360" y="1636200"/>
            <a:ext cx="367920" cy="277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8" name="CustomShape 17"/>
          <p:cNvSpPr/>
          <p:nvPr/>
        </p:nvSpPr>
        <p:spPr>
          <a:xfrm>
            <a:off x="1094760" y="1636200"/>
            <a:ext cx="344160" cy="2840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9" name="CustomShape 18"/>
          <p:cNvSpPr/>
          <p:nvPr/>
        </p:nvSpPr>
        <p:spPr>
          <a:xfrm>
            <a:off x="1400400" y="1814040"/>
            <a:ext cx="4320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0" name="CustomShape 19"/>
          <p:cNvSpPr/>
          <p:nvPr/>
        </p:nvSpPr>
        <p:spPr>
          <a:xfrm>
            <a:off x="1086840" y="1814040"/>
            <a:ext cx="43200" cy="82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1" name="CustomShape 20"/>
          <p:cNvSpPr/>
          <p:nvPr/>
        </p:nvSpPr>
        <p:spPr>
          <a:xfrm>
            <a:off x="1148040" y="1821960"/>
            <a:ext cx="234720" cy="88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2" name="CustomShape 21"/>
          <p:cNvSpPr/>
          <p:nvPr/>
        </p:nvSpPr>
        <p:spPr>
          <a:xfrm>
            <a:off x="1154160" y="1825200"/>
            <a:ext cx="99720" cy="799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3" name="CustomShape 22"/>
          <p:cNvSpPr/>
          <p:nvPr/>
        </p:nvSpPr>
        <p:spPr>
          <a:xfrm>
            <a:off x="1276560" y="1825200"/>
            <a:ext cx="99000" cy="799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4" name="CustomShape 23"/>
          <p:cNvSpPr/>
          <p:nvPr/>
        </p:nvSpPr>
        <p:spPr>
          <a:xfrm>
            <a:off x="1099440" y="2007000"/>
            <a:ext cx="165600" cy="326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5" name="CustomShape 24"/>
          <p:cNvSpPr/>
          <p:nvPr/>
        </p:nvSpPr>
        <p:spPr>
          <a:xfrm>
            <a:off x="1265400" y="2007000"/>
            <a:ext cx="164880" cy="326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6" name="CustomShape 25"/>
          <p:cNvSpPr/>
          <p:nvPr/>
        </p:nvSpPr>
        <p:spPr>
          <a:xfrm>
            <a:off x="838080" y="2299680"/>
            <a:ext cx="8424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</a:rPr>
              <a:t>DEV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257" name="Picture 29" descr=""/>
          <p:cNvPicPr/>
          <p:nvPr/>
        </p:nvPicPr>
        <p:blipFill>
          <a:blip r:embed="rId1"/>
          <a:stretch/>
        </p:blipFill>
        <p:spPr>
          <a:xfrm>
            <a:off x="727200" y="3340800"/>
            <a:ext cx="3208680" cy="969480"/>
          </a:xfrm>
          <a:prstGeom prst="rect">
            <a:avLst/>
          </a:prstGeom>
          <a:ln>
            <a:noFill/>
          </a:ln>
        </p:spPr>
      </p:pic>
      <p:pic>
        <p:nvPicPr>
          <p:cNvPr id="2258" name="Picture 30" descr=""/>
          <p:cNvPicPr/>
          <p:nvPr/>
        </p:nvPicPr>
        <p:blipFill>
          <a:blip r:embed="rId2"/>
          <a:stretch/>
        </p:blipFill>
        <p:spPr>
          <a:xfrm>
            <a:off x="1442160" y="4343760"/>
            <a:ext cx="2025360" cy="1018800"/>
          </a:xfrm>
          <a:prstGeom prst="rect">
            <a:avLst/>
          </a:prstGeom>
          <a:ln>
            <a:noFill/>
          </a:ln>
        </p:spPr>
      </p:pic>
      <p:pic>
        <p:nvPicPr>
          <p:cNvPr id="2259" name="Picture 31" descr=""/>
          <p:cNvPicPr/>
          <p:nvPr/>
        </p:nvPicPr>
        <p:blipFill>
          <a:blip r:embed="rId3"/>
          <a:stretch/>
        </p:blipFill>
        <p:spPr>
          <a:xfrm>
            <a:off x="4484160" y="3445560"/>
            <a:ext cx="3101400" cy="1354680"/>
          </a:xfrm>
          <a:prstGeom prst="rect">
            <a:avLst/>
          </a:prstGeom>
          <a:ln>
            <a:noFill/>
          </a:ln>
        </p:spPr>
      </p:pic>
      <p:pic>
        <p:nvPicPr>
          <p:cNvPr id="2260" name="Picture 33" descr=""/>
          <p:cNvPicPr/>
          <p:nvPr/>
        </p:nvPicPr>
        <p:blipFill>
          <a:blip r:embed="rId4"/>
          <a:stretch/>
        </p:blipFill>
        <p:spPr>
          <a:xfrm>
            <a:off x="8316000" y="3333240"/>
            <a:ext cx="2646720" cy="1608120"/>
          </a:xfrm>
          <a:prstGeom prst="rect">
            <a:avLst/>
          </a:prstGeom>
          <a:ln>
            <a:noFill/>
          </a:ln>
        </p:spPr>
      </p:pic>
      <p:pic>
        <p:nvPicPr>
          <p:cNvPr id="2261" name="Picture 32" descr=""/>
          <p:cNvPicPr/>
          <p:nvPr/>
        </p:nvPicPr>
        <p:blipFill>
          <a:blip r:embed="rId5"/>
          <a:stretch/>
        </p:blipFill>
        <p:spPr>
          <a:xfrm>
            <a:off x="9128520" y="4524840"/>
            <a:ext cx="1891440" cy="567000"/>
          </a:xfrm>
          <a:prstGeom prst="rect">
            <a:avLst/>
          </a:prstGeom>
          <a:ln>
            <a:noFill/>
          </a:ln>
        </p:spPr>
      </p:pic>
      <p:sp>
        <p:nvSpPr>
          <p:cNvPr id="2262" name="CustomShape 26"/>
          <p:cNvSpPr/>
          <p:nvPr/>
        </p:nvSpPr>
        <p:spPr>
          <a:xfrm flipH="1">
            <a:off x="2342520" y="2007000"/>
            <a:ext cx="740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3" name="CustomShape 27"/>
          <p:cNvSpPr/>
          <p:nvPr/>
        </p:nvSpPr>
        <p:spPr>
          <a:xfrm>
            <a:off x="9744120" y="2007000"/>
            <a:ext cx="1609200" cy="1438200"/>
          </a:xfrm>
          <a:prstGeom prst="arc">
            <a:avLst>
              <a:gd name="adj1" fmla="val 16200000"/>
              <a:gd name="adj2" fmla="val 0"/>
            </a:avLst>
          </a:prstGeom>
          <a:noFill/>
          <a:ln w="12600">
            <a:solidFill>
              <a:schemeClr val="bg1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4" name="CustomShape 28"/>
          <p:cNvSpPr/>
          <p:nvPr/>
        </p:nvSpPr>
        <p:spPr>
          <a:xfrm>
            <a:off x="2438280" y="1449720"/>
            <a:ext cx="73054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</a:rPr>
              <a:t>Regular regression tests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5" name="CustomShape 29"/>
          <p:cNvSpPr/>
          <p:nvPr/>
        </p:nvSpPr>
        <p:spPr>
          <a:xfrm>
            <a:off x="905040" y="2778480"/>
            <a:ext cx="2866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Scenarios 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6" name="CustomShape 30"/>
          <p:cNvSpPr/>
          <p:nvPr/>
        </p:nvSpPr>
        <p:spPr>
          <a:xfrm>
            <a:off x="4583520" y="2778480"/>
            <a:ext cx="2866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Source Code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7" name="CustomShape 31"/>
          <p:cNvSpPr/>
          <p:nvPr/>
        </p:nvSpPr>
        <p:spPr>
          <a:xfrm>
            <a:off x="8302680" y="2604240"/>
            <a:ext cx="28666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Continuous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Integration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68" name="CustomShape 32"/>
          <p:cNvSpPr/>
          <p:nvPr/>
        </p:nvSpPr>
        <p:spPr>
          <a:xfrm>
            <a:off x="4055400" y="3780360"/>
            <a:ext cx="251280" cy="68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9" name="CustomShape 33"/>
          <p:cNvSpPr/>
          <p:nvPr/>
        </p:nvSpPr>
        <p:spPr>
          <a:xfrm>
            <a:off x="7731000" y="3780360"/>
            <a:ext cx="251280" cy="68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0" name="CustomShape 34"/>
          <p:cNvSpPr/>
          <p:nvPr/>
        </p:nvSpPr>
        <p:spPr>
          <a:xfrm>
            <a:off x="1213920" y="1953720"/>
            <a:ext cx="100800" cy="356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1" name="CustomShape 35"/>
          <p:cNvSpPr/>
          <p:nvPr/>
        </p:nvSpPr>
        <p:spPr>
          <a:xfrm>
            <a:off x="1179360" y="1842480"/>
            <a:ext cx="34560" cy="34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2" name="CustomShape 36"/>
          <p:cNvSpPr/>
          <p:nvPr/>
        </p:nvSpPr>
        <p:spPr>
          <a:xfrm>
            <a:off x="1309680" y="1842480"/>
            <a:ext cx="34560" cy="34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m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p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v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h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p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4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14D1F18B-4A8C-41DB-B78B-C1989F2B0280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pic>
        <p:nvPicPr>
          <p:cNvPr id="2275" name="Picture 56" descr=""/>
          <p:cNvPicPr/>
          <p:nvPr/>
        </p:nvPicPr>
        <p:blipFill>
          <a:blip r:embed="rId1"/>
          <a:stretch/>
        </p:blipFill>
        <p:spPr>
          <a:xfrm>
            <a:off x="4127760" y="3108960"/>
            <a:ext cx="3208680" cy="969480"/>
          </a:xfrm>
          <a:prstGeom prst="rect">
            <a:avLst/>
          </a:prstGeom>
          <a:ln>
            <a:noFill/>
          </a:ln>
        </p:spPr>
      </p:pic>
      <p:sp>
        <p:nvSpPr>
          <p:cNvPr id="2276" name="CustomShape 3"/>
          <p:cNvSpPr/>
          <p:nvPr/>
        </p:nvSpPr>
        <p:spPr>
          <a:xfrm>
            <a:off x="2136240" y="1356840"/>
            <a:ext cx="847440" cy="849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7" name="CustomShape 4"/>
          <p:cNvSpPr/>
          <p:nvPr/>
        </p:nvSpPr>
        <p:spPr>
          <a:xfrm>
            <a:off x="2318760" y="1918080"/>
            <a:ext cx="483480" cy="2883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8" name="CustomShape 5"/>
          <p:cNvSpPr/>
          <p:nvPr/>
        </p:nvSpPr>
        <p:spPr>
          <a:xfrm>
            <a:off x="2480760" y="1923480"/>
            <a:ext cx="171000" cy="189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9" name="CustomShape 6"/>
          <p:cNvSpPr/>
          <p:nvPr/>
        </p:nvSpPr>
        <p:spPr>
          <a:xfrm>
            <a:off x="2500200" y="1744200"/>
            <a:ext cx="119520" cy="2390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0" name="CustomShape 7"/>
          <p:cNvSpPr/>
          <p:nvPr/>
        </p:nvSpPr>
        <p:spPr>
          <a:xfrm>
            <a:off x="2500200" y="1846800"/>
            <a:ext cx="119520" cy="810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1" name="CustomShape 8"/>
          <p:cNvSpPr/>
          <p:nvPr/>
        </p:nvSpPr>
        <p:spPr>
          <a:xfrm>
            <a:off x="2306160" y="1538280"/>
            <a:ext cx="506880" cy="3348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2" name="CustomShape 9"/>
          <p:cNvSpPr/>
          <p:nvPr/>
        </p:nvSpPr>
        <p:spPr>
          <a:xfrm>
            <a:off x="2559960" y="1538280"/>
            <a:ext cx="253440" cy="3348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3" name="CustomShape 10"/>
          <p:cNvSpPr/>
          <p:nvPr/>
        </p:nvSpPr>
        <p:spPr>
          <a:xfrm>
            <a:off x="2378880" y="1476720"/>
            <a:ext cx="361440" cy="27360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4" name="CustomShape 11"/>
          <p:cNvSpPr/>
          <p:nvPr/>
        </p:nvSpPr>
        <p:spPr>
          <a:xfrm>
            <a:off x="2692800" y="1652040"/>
            <a:ext cx="4284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5" name="CustomShape 12"/>
          <p:cNvSpPr/>
          <p:nvPr/>
        </p:nvSpPr>
        <p:spPr>
          <a:xfrm>
            <a:off x="2383560" y="1652040"/>
            <a:ext cx="4284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6" name="CustomShape 13"/>
          <p:cNvSpPr/>
          <p:nvPr/>
        </p:nvSpPr>
        <p:spPr>
          <a:xfrm>
            <a:off x="2504160" y="1922040"/>
            <a:ext cx="110880" cy="28476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7" name="CustomShape 14"/>
          <p:cNvSpPr/>
          <p:nvPr/>
        </p:nvSpPr>
        <p:spPr>
          <a:xfrm>
            <a:off x="2454840" y="1887480"/>
            <a:ext cx="102960" cy="1116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8" name="CustomShape 15"/>
          <p:cNvSpPr/>
          <p:nvPr/>
        </p:nvSpPr>
        <p:spPr>
          <a:xfrm>
            <a:off x="2561400" y="1887480"/>
            <a:ext cx="102960" cy="1116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9" name="CustomShape 16"/>
          <p:cNvSpPr/>
          <p:nvPr/>
        </p:nvSpPr>
        <p:spPr>
          <a:xfrm>
            <a:off x="2087640" y="220860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90" name="CustomShape 17"/>
          <p:cNvSpPr/>
          <p:nvPr/>
        </p:nvSpPr>
        <p:spPr>
          <a:xfrm>
            <a:off x="8580240" y="1356840"/>
            <a:ext cx="866520" cy="867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1" name="CustomShape 18"/>
          <p:cNvSpPr/>
          <p:nvPr/>
        </p:nvSpPr>
        <p:spPr>
          <a:xfrm>
            <a:off x="8835120" y="1382400"/>
            <a:ext cx="373320" cy="4104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2" name="CustomShape 19"/>
          <p:cNvSpPr/>
          <p:nvPr/>
        </p:nvSpPr>
        <p:spPr>
          <a:xfrm>
            <a:off x="8765640" y="1930320"/>
            <a:ext cx="495000" cy="2937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3" name="CustomShape 20"/>
          <p:cNvSpPr/>
          <p:nvPr/>
        </p:nvSpPr>
        <p:spPr>
          <a:xfrm>
            <a:off x="8765640" y="1930320"/>
            <a:ext cx="247320" cy="2937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4" name="CustomShape 21"/>
          <p:cNvSpPr/>
          <p:nvPr/>
        </p:nvSpPr>
        <p:spPr>
          <a:xfrm>
            <a:off x="8951760" y="1767240"/>
            <a:ext cx="122040" cy="4125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5" name="CustomShape 22"/>
          <p:cNvSpPr/>
          <p:nvPr/>
        </p:nvSpPr>
        <p:spPr>
          <a:xfrm>
            <a:off x="8978040" y="2050920"/>
            <a:ext cx="65880" cy="1288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6" name="CustomShape 23"/>
          <p:cNvSpPr/>
          <p:nvPr/>
        </p:nvSpPr>
        <p:spPr>
          <a:xfrm>
            <a:off x="8951760" y="1856880"/>
            <a:ext cx="122040" cy="828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7" name="CustomShape 24"/>
          <p:cNvSpPr/>
          <p:nvPr/>
        </p:nvSpPr>
        <p:spPr>
          <a:xfrm>
            <a:off x="8753400" y="1542240"/>
            <a:ext cx="518040" cy="3423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8" name="CustomShape 25"/>
          <p:cNvSpPr/>
          <p:nvPr/>
        </p:nvSpPr>
        <p:spPr>
          <a:xfrm>
            <a:off x="9012960" y="1542240"/>
            <a:ext cx="258480" cy="342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9" name="CustomShape 26"/>
          <p:cNvSpPr/>
          <p:nvPr/>
        </p:nvSpPr>
        <p:spPr>
          <a:xfrm>
            <a:off x="8826840" y="1478880"/>
            <a:ext cx="370440" cy="2793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0" name="CustomShape 27"/>
          <p:cNvSpPr/>
          <p:nvPr/>
        </p:nvSpPr>
        <p:spPr>
          <a:xfrm>
            <a:off x="8841240" y="1478880"/>
            <a:ext cx="346320" cy="285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1" name="CustomShape 28"/>
          <p:cNvSpPr/>
          <p:nvPr/>
        </p:nvSpPr>
        <p:spPr>
          <a:xfrm>
            <a:off x="9149040" y="165780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2" name="CustomShape 29"/>
          <p:cNvSpPr/>
          <p:nvPr/>
        </p:nvSpPr>
        <p:spPr>
          <a:xfrm>
            <a:off x="8833320" y="165780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3" name="CustomShape 30"/>
          <p:cNvSpPr/>
          <p:nvPr/>
        </p:nvSpPr>
        <p:spPr>
          <a:xfrm>
            <a:off x="8894880" y="1666080"/>
            <a:ext cx="236160" cy="89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4" name="CustomShape 31"/>
          <p:cNvSpPr/>
          <p:nvPr/>
        </p:nvSpPr>
        <p:spPr>
          <a:xfrm>
            <a:off x="8901360" y="1668960"/>
            <a:ext cx="100440" cy="802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5" name="CustomShape 32"/>
          <p:cNvSpPr/>
          <p:nvPr/>
        </p:nvSpPr>
        <p:spPr>
          <a:xfrm>
            <a:off x="9024480" y="1668960"/>
            <a:ext cx="99360" cy="802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6" name="CustomShape 33"/>
          <p:cNvSpPr/>
          <p:nvPr/>
        </p:nvSpPr>
        <p:spPr>
          <a:xfrm>
            <a:off x="8846280" y="1852200"/>
            <a:ext cx="166680" cy="3279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7" name="CustomShape 34"/>
          <p:cNvSpPr/>
          <p:nvPr/>
        </p:nvSpPr>
        <p:spPr>
          <a:xfrm>
            <a:off x="9012960" y="1852200"/>
            <a:ext cx="165960" cy="3279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8" name="CustomShape 35"/>
          <p:cNvSpPr/>
          <p:nvPr/>
        </p:nvSpPr>
        <p:spPr>
          <a:xfrm>
            <a:off x="8568720" y="219888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09" name="CustomShape 36"/>
          <p:cNvSpPr/>
          <p:nvPr/>
        </p:nvSpPr>
        <p:spPr>
          <a:xfrm flipV="1">
            <a:off x="7553160" y="1886400"/>
            <a:ext cx="914040" cy="5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0" name="CustomShape 37"/>
          <p:cNvSpPr/>
          <p:nvPr/>
        </p:nvSpPr>
        <p:spPr>
          <a:xfrm>
            <a:off x="3139920" y="2345040"/>
            <a:ext cx="914040" cy="5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1" name="CustomShape 38"/>
          <p:cNvSpPr/>
          <p:nvPr/>
        </p:nvSpPr>
        <p:spPr>
          <a:xfrm flipH="1" flipV="1">
            <a:off x="7552440" y="4270680"/>
            <a:ext cx="914040" cy="5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2" name="CustomShape 39"/>
          <p:cNvSpPr/>
          <p:nvPr/>
        </p:nvSpPr>
        <p:spPr>
          <a:xfrm flipH="1">
            <a:off x="3139200" y="4212360"/>
            <a:ext cx="914040" cy="5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3" name="CustomShape 40"/>
          <p:cNvSpPr/>
          <p:nvPr/>
        </p:nvSpPr>
        <p:spPr>
          <a:xfrm>
            <a:off x="5349600" y="924480"/>
            <a:ext cx="765000" cy="76608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4" name="CustomShape 41"/>
          <p:cNvSpPr/>
          <p:nvPr/>
        </p:nvSpPr>
        <p:spPr>
          <a:xfrm>
            <a:off x="5294160" y="1273320"/>
            <a:ext cx="118440" cy="6984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5" name="CustomShape 42"/>
          <p:cNvSpPr/>
          <p:nvPr/>
        </p:nvSpPr>
        <p:spPr>
          <a:xfrm>
            <a:off x="5286960" y="1139040"/>
            <a:ext cx="889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Emails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16" name="CustomShape 43"/>
          <p:cNvSpPr/>
          <p:nvPr/>
        </p:nvSpPr>
        <p:spPr>
          <a:xfrm>
            <a:off x="4127760" y="2378520"/>
            <a:ext cx="3291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7" name="CustomShape 44"/>
          <p:cNvSpPr/>
          <p:nvPr/>
        </p:nvSpPr>
        <p:spPr>
          <a:xfrm>
            <a:off x="3956040" y="1783440"/>
            <a:ext cx="37396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Write scenarios so that both PO and DEV can understand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18" name="CustomShape 45"/>
          <p:cNvSpPr/>
          <p:nvPr/>
        </p:nvSpPr>
        <p:spPr>
          <a:xfrm flipH="1">
            <a:off x="4053600" y="5016960"/>
            <a:ext cx="3291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9" name="CustomShape 46"/>
          <p:cNvSpPr/>
          <p:nvPr/>
        </p:nvSpPr>
        <p:spPr>
          <a:xfrm>
            <a:off x="3830400" y="5142960"/>
            <a:ext cx="37396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Move to 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20" name="CustomShape 47"/>
          <p:cNvSpPr/>
          <p:nvPr/>
        </p:nvSpPr>
        <p:spPr>
          <a:xfrm rot="5400000">
            <a:off x="8254440" y="3593880"/>
            <a:ext cx="14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1" name="CustomShape 48"/>
          <p:cNvSpPr/>
          <p:nvPr/>
        </p:nvSpPr>
        <p:spPr>
          <a:xfrm flipH="1">
            <a:off x="2492280" y="3562920"/>
            <a:ext cx="14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2" name="CustomShape 49"/>
          <p:cNvSpPr/>
          <p:nvPr/>
        </p:nvSpPr>
        <p:spPr>
          <a:xfrm>
            <a:off x="9096120" y="3156840"/>
            <a:ext cx="15390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23" name="CustomShape 50"/>
          <p:cNvSpPr/>
          <p:nvPr/>
        </p:nvSpPr>
        <p:spPr>
          <a:xfrm>
            <a:off x="1395720" y="3100680"/>
            <a:ext cx="837720" cy="83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4" name="CustomShape 51"/>
          <p:cNvSpPr/>
          <p:nvPr/>
        </p:nvSpPr>
        <p:spPr>
          <a:xfrm>
            <a:off x="1397520" y="3099960"/>
            <a:ext cx="835920" cy="837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5" name="CustomShape 52"/>
          <p:cNvSpPr/>
          <p:nvPr/>
        </p:nvSpPr>
        <p:spPr>
          <a:xfrm>
            <a:off x="1576440" y="3652560"/>
            <a:ext cx="477000" cy="284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6" name="CustomShape 53"/>
          <p:cNvSpPr/>
          <p:nvPr/>
        </p:nvSpPr>
        <p:spPr>
          <a:xfrm>
            <a:off x="2008080" y="3745800"/>
            <a:ext cx="45720" cy="1443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7" name="CustomShape 54"/>
          <p:cNvSpPr/>
          <p:nvPr/>
        </p:nvSpPr>
        <p:spPr>
          <a:xfrm>
            <a:off x="1920960" y="3681000"/>
            <a:ext cx="50040" cy="24228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8" name="CustomShape 55"/>
          <p:cNvSpPr/>
          <p:nvPr/>
        </p:nvSpPr>
        <p:spPr>
          <a:xfrm>
            <a:off x="1832760" y="3654000"/>
            <a:ext cx="52560" cy="2811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9" name="CustomShape 56"/>
          <p:cNvSpPr/>
          <p:nvPr/>
        </p:nvSpPr>
        <p:spPr>
          <a:xfrm>
            <a:off x="1747080" y="3654000"/>
            <a:ext cx="50040" cy="2811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0" name="CustomShape 57"/>
          <p:cNvSpPr/>
          <p:nvPr/>
        </p:nvSpPr>
        <p:spPr>
          <a:xfrm>
            <a:off x="1659240" y="3679200"/>
            <a:ext cx="50760" cy="2437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1" name="CustomShape 58"/>
          <p:cNvSpPr/>
          <p:nvPr/>
        </p:nvSpPr>
        <p:spPr>
          <a:xfrm>
            <a:off x="1576440" y="3747600"/>
            <a:ext cx="47160" cy="1418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2" name="CustomShape 59"/>
          <p:cNvSpPr/>
          <p:nvPr/>
        </p:nvSpPr>
        <p:spPr>
          <a:xfrm>
            <a:off x="1611720" y="3717000"/>
            <a:ext cx="406800" cy="5256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3" name="CustomShape 60"/>
          <p:cNvSpPr/>
          <p:nvPr/>
        </p:nvSpPr>
        <p:spPr>
          <a:xfrm>
            <a:off x="1577880" y="3804840"/>
            <a:ext cx="474120" cy="500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4" name="CustomShape 61"/>
          <p:cNvSpPr/>
          <p:nvPr/>
        </p:nvSpPr>
        <p:spPr>
          <a:xfrm>
            <a:off x="1626840" y="3891960"/>
            <a:ext cx="376920" cy="446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5" name="CustomShape 62"/>
          <p:cNvSpPr/>
          <p:nvPr/>
        </p:nvSpPr>
        <p:spPr>
          <a:xfrm>
            <a:off x="2008080" y="3745800"/>
            <a:ext cx="10440" cy="234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6" name="CustomShape 63"/>
          <p:cNvSpPr/>
          <p:nvPr/>
        </p:nvSpPr>
        <p:spPr>
          <a:xfrm>
            <a:off x="2008080" y="3804840"/>
            <a:ext cx="43920" cy="500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7" name="CustomShape 64"/>
          <p:cNvSpPr/>
          <p:nvPr/>
        </p:nvSpPr>
        <p:spPr>
          <a:xfrm>
            <a:off x="1920960" y="3717000"/>
            <a:ext cx="50040" cy="52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8" name="CustomShape 65"/>
          <p:cNvSpPr/>
          <p:nvPr/>
        </p:nvSpPr>
        <p:spPr>
          <a:xfrm>
            <a:off x="1920960" y="3804840"/>
            <a:ext cx="5004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9" name="CustomShape 66"/>
          <p:cNvSpPr/>
          <p:nvPr/>
        </p:nvSpPr>
        <p:spPr>
          <a:xfrm>
            <a:off x="1920960" y="3891960"/>
            <a:ext cx="50040" cy="3096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0" name="CustomShape 67"/>
          <p:cNvSpPr/>
          <p:nvPr/>
        </p:nvSpPr>
        <p:spPr>
          <a:xfrm>
            <a:off x="1832760" y="3717000"/>
            <a:ext cx="52560" cy="52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1" name="CustomShape 68"/>
          <p:cNvSpPr/>
          <p:nvPr/>
        </p:nvSpPr>
        <p:spPr>
          <a:xfrm>
            <a:off x="1832760" y="3804840"/>
            <a:ext cx="5256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2" name="CustomShape 69"/>
          <p:cNvSpPr/>
          <p:nvPr/>
        </p:nvSpPr>
        <p:spPr>
          <a:xfrm>
            <a:off x="1832760" y="3891960"/>
            <a:ext cx="52560" cy="432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3" name="CustomShape 70"/>
          <p:cNvSpPr/>
          <p:nvPr/>
        </p:nvSpPr>
        <p:spPr>
          <a:xfrm>
            <a:off x="1747080" y="3717000"/>
            <a:ext cx="50040" cy="52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4" name="CustomShape 71"/>
          <p:cNvSpPr/>
          <p:nvPr/>
        </p:nvSpPr>
        <p:spPr>
          <a:xfrm>
            <a:off x="1747080" y="3804840"/>
            <a:ext cx="5004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5" name="CustomShape 72"/>
          <p:cNvSpPr/>
          <p:nvPr/>
        </p:nvSpPr>
        <p:spPr>
          <a:xfrm>
            <a:off x="1747080" y="3891960"/>
            <a:ext cx="50040" cy="432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6" name="CustomShape 73"/>
          <p:cNvSpPr/>
          <p:nvPr/>
        </p:nvSpPr>
        <p:spPr>
          <a:xfrm>
            <a:off x="1659240" y="3717000"/>
            <a:ext cx="50760" cy="52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7" name="CustomShape 74"/>
          <p:cNvSpPr/>
          <p:nvPr/>
        </p:nvSpPr>
        <p:spPr>
          <a:xfrm>
            <a:off x="1659240" y="3804840"/>
            <a:ext cx="5076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8" name="CustomShape 75"/>
          <p:cNvSpPr/>
          <p:nvPr/>
        </p:nvSpPr>
        <p:spPr>
          <a:xfrm>
            <a:off x="1659240" y="3891960"/>
            <a:ext cx="50760" cy="3096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9" name="CustomShape 76"/>
          <p:cNvSpPr/>
          <p:nvPr/>
        </p:nvSpPr>
        <p:spPr>
          <a:xfrm>
            <a:off x="1611720" y="3747600"/>
            <a:ext cx="11880" cy="219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0" name="CustomShape 77"/>
          <p:cNvSpPr/>
          <p:nvPr/>
        </p:nvSpPr>
        <p:spPr>
          <a:xfrm>
            <a:off x="1577880" y="3804840"/>
            <a:ext cx="45720" cy="500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1" name="CustomShape 78"/>
          <p:cNvSpPr/>
          <p:nvPr/>
        </p:nvSpPr>
        <p:spPr>
          <a:xfrm>
            <a:off x="1756080" y="3495600"/>
            <a:ext cx="117360" cy="2354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2" name="CustomShape 79"/>
          <p:cNvSpPr/>
          <p:nvPr/>
        </p:nvSpPr>
        <p:spPr>
          <a:xfrm>
            <a:off x="1756080" y="3580560"/>
            <a:ext cx="117360" cy="813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3" name="CustomShape 80"/>
          <p:cNvSpPr/>
          <p:nvPr/>
        </p:nvSpPr>
        <p:spPr>
          <a:xfrm>
            <a:off x="1564920" y="3278520"/>
            <a:ext cx="500760" cy="3301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4" name="CustomShape 81"/>
          <p:cNvSpPr/>
          <p:nvPr/>
        </p:nvSpPr>
        <p:spPr>
          <a:xfrm>
            <a:off x="1636200" y="3218040"/>
            <a:ext cx="357840" cy="2682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5" name="CustomShape 82"/>
          <p:cNvSpPr/>
          <p:nvPr/>
        </p:nvSpPr>
        <p:spPr>
          <a:xfrm>
            <a:off x="1658160" y="3165120"/>
            <a:ext cx="314280" cy="2804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6" name="CustomShape 83"/>
          <p:cNvSpPr/>
          <p:nvPr/>
        </p:nvSpPr>
        <p:spPr>
          <a:xfrm>
            <a:off x="1598760" y="3301200"/>
            <a:ext cx="433440" cy="1580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7" name="CustomShape 84"/>
          <p:cNvSpPr/>
          <p:nvPr/>
        </p:nvSpPr>
        <p:spPr>
          <a:xfrm>
            <a:off x="1671480" y="3318120"/>
            <a:ext cx="285120" cy="2743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8" name="CustomShape 85"/>
          <p:cNvSpPr/>
          <p:nvPr/>
        </p:nvSpPr>
        <p:spPr>
          <a:xfrm>
            <a:off x="1815840" y="3327480"/>
            <a:ext cx="174960" cy="2811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9" name="CustomShape 86"/>
          <p:cNvSpPr/>
          <p:nvPr/>
        </p:nvSpPr>
        <p:spPr>
          <a:xfrm>
            <a:off x="1720440" y="3191760"/>
            <a:ext cx="190800" cy="10692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0" name="CustomShape 87"/>
          <p:cNvSpPr/>
          <p:nvPr/>
        </p:nvSpPr>
        <p:spPr>
          <a:xfrm>
            <a:off x="1639800" y="3312000"/>
            <a:ext cx="336240" cy="1566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1" name="CustomShape 88"/>
          <p:cNvSpPr/>
          <p:nvPr/>
        </p:nvSpPr>
        <p:spPr>
          <a:xfrm>
            <a:off x="1946880" y="3390120"/>
            <a:ext cx="42480" cy="79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2" name="CustomShape 89"/>
          <p:cNvSpPr/>
          <p:nvPr/>
        </p:nvSpPr>
        <p:spPr>
          <a:xfrm>
            <a:off x="1642320" y="3390120"/>
            <a:ext cx="42480" cy="79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3" name="CustomShape 90"/>
          <p:cNvSpPr/>
          <p:nvPr/>
        </p:nvSpPr>
        <p:spPr>
          <a:xfrm>
            <a:off x="1641600" y="3677040"/>
            <a:ext cx="97560" cy="2390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4" name="CustomShape 91"/>
          <p:cNvSpPr/>
          <p:nvPr/>
        </p:nvSpPr>
        <p:spPr>
          <a:xfrm>
            <a:off x="1886400" y="3666240"/>
            <a:ext cx="117360" cy="26064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5" name="CustomShape 92"/>
          <p:cNvSpPr/>
          <p:nvPr/>
        </p:nvSpPr>
        <p:spPr>
          <a:xfrm>
            <a:off x="1679760" y="3623400"/>
            <a:ext cx="287280" cy="18576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6" name="CustomShape 93"/>
          <p:cNvSpPr/>
          <p:nvPr/>
        </p:nvSpPr>
        <p:spPr>
          <a:xfrm>
            <a:off x="1662840" y="3663360"/>
            <a:ext cx="295200" cy="1602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7" name="CustomShape 94"/>
          <p:cNvSpPr/>
          <p:nvPr/>
        </p:nvSpPr>
        <p:spPr>
          <a:xfrm>
            <a:off x="1666800" y="3400920"/>
            <a:ext cx="297360" cy="24444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8" name="CustomShape 95"/>
          <p:cNvSpPr/>
          <p:nvPr/>
        </p:nvSpPr>
        <p:spPr>
          <a:xfrm>
            <a:off x="1761480" y="3507120"/>
            <a:ext cx="107640" cy="702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9" name="CustomShape 96"/>
          <p:cNvSpPr/>
          <p:nvPr/>
        </p:nvSpPr>
        <p:spPr>
          <a:xfrm>
            <a:off x="1699560" y="3396240"/>
            <a:ext cx="230040" cy="7776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0" name="CustomShape 97"/>
          <p:cNvSpPr/>
          <p:nvPr/>
        </p:nvSpPr>
        <p:spPr>
          <a:xfrm>
            <a:off x="1341000" y="394272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371" name="Picture 12" descr=""/>
          <p:cNvPicPr/>
          <p:nvPr/>
        </p:nvPicPr>
        <p:blipFill>
          <a:blip r:embed="rId2"/>
          <a:stretch/>
        </p:blipFill>
        <p:spPr>
          <a:xfrm>
            <a:off x="2274840" y="4729680"/>
            <a:ext cx="821160" cy="967680"/>
          </a:xfrm>
          <a:prstGeom prst="rect">
            <a:avLst/>
          </a:prstGeom>
          <a:ln>
            <a:noFill/>
          </a:ln>
        </p:spPr>
      </p:pic>
      <p:pic>
        <p:nvPicPr>
          <p:cNvPr id="2372" name="Picture 194" descr=""/>
          <p:cNvPicPr/>
          <p:nvPr/>
        </p:nvPicPr>
        <p:blipFill>
          <a:blip r:embed="rId3"/>
          <a:stretch/>
        </p:blipFill>
        <p:spPr>
          <a:xfrm>
            <a:off x="8555040" y="4825440"/>
            <a:ext cx="556560" cy="655560"/>
          </a:xfrm>
          <a:prstGeom prst="rect">
            <a:avLst/>
          </a:prstGeom>
          <a:ln>
            <a:noFill/>
          </a:ln>
        </p:spPr>
      </p:pic>
      <p:sp>
        <p:nvSpPr>
          <p:cNvPr id="2373" name="CustomShape 98"/>
          <p:cNvSpPr/>
          <p:nvPr/>
        </p:nvSpPr>
        <p:spPr>
          <a:xfrm>
            <a:off x="2382120" y="2565000"/>
            <a:ext cx="1539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74" name="CustomShape 99"/>
          <p:cNvSpPr/>
          <p:nvPr/>
        </p:nvSpPr>
        <p:spPr>
          <a:xfrm>
            <a:off x="3650400" y="4394160"/>
            <a:ext cx="1539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75" name="CustomShape 100"/>
          <p:cNvSpPr/>
          <p:nvPr/>
        </p:nvSpPr>
        <p:spPr>
          <a:xfrm>
            <a:off x="6291360" y="4429440"/>
            <a:ext cx="1539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Code is driven by scenarios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76" name="CustomShape 101"/>
          <p:cNvSpPr/>
          <p:nvPr/>
        </p:nvSpPr>
        <p:spPr>
          <a:xfrm>
            <a:off x="3973680" y="2821680"/>
            <a:ext cx="37396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77" name="CustomShape 102"/>
          <p:cNvSpPr/>
          <p:nvPr/>
        </p:nvSpPr>
        <p:spPr>
          <a:xfrm>
            <a:off x="7631640" y="2615760"/>
            <a:ext cx="1539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78" name="CustomShape 103"/>
          <p:cNvSpPr/>
          <p:nvPr/>
        </p:nvSpPr>
        <p:spPr>
          <a:xfrm>
            <a:off x="1873440" y="5667120"/>
            <a:ext cx="1385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79" name="CustomShape 104"/>
          <p:cNvSpPr/>
          <p:nvPr/>
        </p:nvSpPr>
        <p:spPr>
          <a:xfrm>
            <a:off x="7925400" y="5697720"/>
            <a:ext cx="19036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Integration tests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80" name="CustomShape 105"/>
          <p:cNvSpPr/>
          <p:nvPr/>
        </p:nvSpPr>
        <p:spPr>
          <a:xfrm>
            <a:off x="2332800" y="3601800"/>
            <a:ext cx="1781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3300"/>
                </a:solidFill>
                <a:latin typeface="Calibri"/>
              </a:rPr>
              <a:t>Difficult to access to the accurate documentation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81" name="CustomShape 106"/>
          <p:cNvSpPr/>
          <p:nvPr/>
        </p:nvSpPr>
        <p:spPr>
          <a:xfrm>
            <a:off x="982800" y="1370160"/>
            <a:ext cx="114192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382" name="CustomShape 107"/>
          <p:cNvSpPr/>
          <p:nvPr/>
        </p:nvSpPr>
        <p:spPr>
          <a:xfrm>
            <a:off x="8951040" y="1808280"/>
            <a:ext cx="107640" cy="38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3" name="CustomShape 108"/>
          <p:cNvSpPr/>
          <p:nvPr/>
        </p:nvSpPr>
        <p:spPr>
          <a:xfrm>
            <a:off x="8913960" y="1689120"/>
            <a:ext cx="36720" cy="36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4" name="CustomShape 109"/>
          <p:cNvSpPr/>
          <p:nvPr/>
        </p:nvSpPr>
        <p:spPr>
          <a:xfrm>
            <a:off x="9053640" y="1689120"/>
            <a:ext cx="36720" cy="36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5" name="CustomShape 110"/>
          <p:cNvSpPr/>
          <p:nvPr/>
        </p:nvSpPr>
        <p:spPr>
          <a:xfrm>
            <a:off x="2507040" y="1785600"/>
            <a:ext cx="107640" cy="38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6" name="CustomShape 111"/>
          <p:cNvSpPr/>
          <p:nvPr/>
        </p:nvSpPr>
        <p:spPr>
          <a:xfrm>
            <a:off x="2469960" y="1666440"/>
            <a:ext cx="36720" cy="36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7" name="CustomShape 112"/>
          <p:cNvSpPr/>
          <p:nvPr/>
        </p:nvSpPr>
        <p:spPr>
          <a:xfrm>
            <a:off x="2609280" y="1666440"/>
            <a:ext cx="36720" cy="36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8" name="CustomShape 113"/>
          <p:cNvSpPr/>
          <p:nvPr/>
        </p:nvSpPr>
        <p:spPr>
          <a:xfrm>
            <a:off x="1760400" y="3519000"/>
            <a:ext cx="97200" cy="34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9" name="CustomShape 114"/>
          <p:cNvSpPr/>
          <p:nvPr/>
        </p:nvSpPr>
        <p:spPr>
          <a:xfrm>
            <a:off x="1726920" y="3411360"/>
            <a:ext cx="33120" cy="33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0" name="CustomShape 115"/>
          <p:cNvSpPr/>
          <p:nvPr/>
        </p:nvSpPr>
        <p:spPr>
          <a:xfrm>
            <a:off x="1852920" y="3411360"/>
            <a:ext cx="33120" cy="33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Improve the process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2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A42BC78B-628B-4360-BB4B-8E98DFCA8B97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pic>
        <p:nvPicPr>
          <p:cNvPr id="2393" name="Picture 56" descr=""/>
          <p:cNvPicPr/>
          <p:nvPr/>
        </p:nvPicPr>
        <p:blipFill>
          <a:blip r:embed="rId1"/>
          <a:stretch/>
        </p:blipFill>
        <p:spPr>
          <a:xfrm>
            <a:off x="4127760" y="3108960"/>
            <a:ext cx="3208680" cy="969480"/>
          </a:xfrm>
          <a:prstGeom prst="rect">
            <a:avLst/>
          </a:prstGeom>
          <a:ln>
            <a:noFill/>
          </a:ln>
        </p:spPr>
      </p:pic>
      <p:sp>
        <p:nvSpPr>
          <p:cNvPr id="2394" name="CustomShape 3"/>
          <p:cNvSpPr/>
          <p:nvPr/>
        </p:nvSpPr>
        <p:spPr>
          <a:xfrm>
            <a:off x="2136240" y="1356840"/>
            <a:ext cx="847440" cy="849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5" name="CustomShape 4"/>
          <p:cNvSpPr/>
          <p:nvPr/>
        </p:nvSpPr>
        <p:spPr>
          <a:xfrm>
            <a:off x="2318760" y="1918080"/>
            <a:ext cx="483480" cy="2883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7" y="47"/>
                </a:moveTo>
                <a:cubicBezTo>
                  <a:pt x="33" y="69"/>
                  <a:pt x="19" y="116"/>
                  <a:pt x="0" y="172"/>
                </a:cubicBezTo>
                <a:cubicBezTo>
                  <a:pt x="55" y="211"/>
                  <a:pt x="123" y="234"/>
                  <a:pt x="196" y="234"/>
                </a:cubicBezTo>
                <a:cubicBezTo>
                  <a:pt x="270" y="234"/>
                  <a:pt x="337" y="211"/>
                  <a:pt x="393" y="172"/>
                </a:cubicBezTo>
                <a:cubicBezTo>
                  <a:pt x="373" y="116"/>
                  <a:pt x="359" y="68"/>
                  <a:pt x="325" y="47"/>
                </a:cubicBezTo>
                <a:cubicBezTo>
                  <a:pt x="266" y="10"/>
                  <a:pt x="231" y="1"/>
                  <a:pt x="196" y="1"/>
                </a:cubicBezTo>
                <a:cubicBezTo>
                  <a:pt x="161" y="0"/>
                  <a:pt x="126" y="9"/>
                  <a:pt x="67" y="4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6" name="CustomShape 5"/>
          <p:cNvSpPr/>
          <p:nvPr/>
        </p:nvSpPr>
        <p:spPr>
          <a:xfrm>
            <a:off x="2480760" y="1923480"/>
            <a:ext cx="171000" cy="189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7" name="CustomShape 6"/>
          <p:cNvSpPr/>
          <p:nvPr/>
        </p:nvSpPr>
        <p:spPr>
          <a:xfrm>
            <a:off x="2500200" y="1744200"/>
            <a:ext cx="119520" cy="2390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9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8" name="CustomShape 7"/>
          <p:cNvSpPr/>
          <p:nvPr/>
        </p:nvSpPr>
        <p:spPr>
          <a:xfrm>
            <a:off x="2500200" y="1846800"/>
            <a:ext cx="119520" cy="810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8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9" name="CustomShape 8"/>
          <p:cNvSpPr/>
          <p:nvPr/>
        </p:nvSpPr>
        <p:spPr>
          <a:xfrm>
            <a:off x="2306160" y="1538280"/>
            <a:ext cx="506880" cy="334800"/>
          </a:xfrm>
          <a:custGeom>
            <a:avLst/>
            <a:gdLst/>
            <a:ahLst/>
            <a:rect l="l" t="t" r="r" b="b"/>
            <a:pathLst>
              <a:path w="412" h="272">
                <a:moveTo>
                  <a:pt x="206" y="0"/>
                </a:moveTo>
                <a:cubicBezTo>
                  <a:pt x="412" y="0"/>
                  <a:pt x="329" y="272"/>
                  <a:pt x="206" y="272"/>
                </a:cubicBezTo>
                <a:cubicBezTo>
                  <a:pt x="84" y="272"/>
                  <a:pt x="0" y="0"/>
                  <a:pt x="206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0" name="CustomShape 9"/>
          <p:cNvSpPr/>
          <p:nvPr/>
        </p:nvSpPr>
        <p:spPr>
          <a:xfrm>
            <a:off x="2559960" y="1538280"/>
            <a:ext cx="253440" cy="3348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3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1" name="CustomShape 10"/>
          <p:cNvSpPr/>
          <p:nvPr/>
        </p:nvSpPr>
        <p:spPr>
          <a:xfrm>
            <a:off x="2378880" y="1476720"/>
            <a:ext cx="361440" cy="273600"/>
          </a:xfrm>
          <a:custGeom>
            <a:avLst/>
            <a:gdLst/>
            <a:ahLst/>
            <a:rect l="l" t="t" r="r" b="b"/>
            <a:pathLst>
              <a:path w="294" h="222">
                <a:moveTo>
                  <a:pt x="205" y="77"/>
                </a:moveTo>
                <a:cubicBezTo>
                  <a:pt x="238" y="92"/>
                  <a:pt x="252" y="134"/>
                  <a:pt x="259" y="163"/>
                </a:cubicBezTo>
                <a:cubicBezTo>
                  <a:pt x="271" y="205"/>
                  <a:pt x="264" y="201"/>
                  <a:pt x="279" y="170"/>
                </a:cubicBezTo>
                <a:cubicBezTo>
                  <a:pt x="294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39" y="164"/>
                </a:cubicBezTo>
                <a:cubicBezTo>
                  <a:pt x="63" y="51"/>
                  <a:pt x="148" y="100"/>
                  <a:pt x="205" y="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2" name="CustomShape 11"/>
          <p:cNvSpPr/>
          <p:nvPr/>
        </p:nvSpPr>
        <p:spPr>
          <a:xfrm>
            <a:off x="2692800" y="1652040"/>
            <a:ext cx="4284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5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1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3" name="CustomShape 12"/>
          <p:cNvSpPr/>
          <p:nvPr/>
        </p:nvSpPr>
        <p:spPr>
          <a:xfrm>
            <a:off x="2383560" y="1652040"/>
            <a:ext cx="4284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1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5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8" y="13"/>
                  <a:pt x="18" y="0"/>
                  <a:pt x="11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4" name="CustomShape 13"/>
          <p:cNvSpPr/>
          <p:nvPr/>
        </p:nvSpPr>
        <p:spPr>
          <a:xfrm>
            <a:off x="2504160" y="1922040"/>
            <a:ext cx="110880" cy="284760"/>
          </a:xfrm>
          <a:custGeom>
            <a:avLst/>
            <a:gdLst/>
            <a:ahLst/>
            <a:rect l="l" t="t" r="r" b="b"/>
            <a:pathLst>
              <a:path w="90" h="231">
                <a:moveTo>
                  <a:pt x="35" y="83"/>
                </a:moveTo>
                <a:cubicBezTo>
                  <a:pt x="24" y="230"/>
                  <a:pt x="24" y="230"/>
                  <a:pt x="24" y="230"/>
                </a:cubicBezTo>
                <a:cubicBezTo>
                  <a:pt x="31" y="231"/>
                  <a:pt x="38" y="231"/>
                  <a:pt x="45" y="231"/>
                </a:cubicBezTo>
                <a:cubicBezTo>
                  <a:pt x="52" y="231"/>
                  <a:pt x="59" y="231"/>
                  <a:pt x="66" y="230"/>
                </a:cubicBezTo>
                <a:cubicBezTo>
                  <a:pt x="56" y="83"/>
                  <a:pt x="56" y="83"/>
                  <a:pt x="56" y="83"/>
                </a:cubicBezTo>
                <a:cubicBezTo>
                  <a:pt x="90" y="1"/>
                  <a:pt x="90" y="1"/>
                  <a:pt x="90" y="1"/>
                </a:cubicBezTo>
                <a:cubicBezTo>
                  <a:pt x="58" y="0"/>
                  <a:pt x="32" y="0"/>
                  <a:pt x="0" y="1"/>
                </a:cubicBezTo>
                <a:lnTo>
                  <a:pt x="35" y="83"/>
                </a:lnTo>
                <a:close/>
              </a:path>
            </a:pathLst>
          </a:custGeom>
          <a:solidFill>
            <a:srgbClr val="bfeb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5" name="CustomShape 14"/>
          <p:cNvSpPr/>
          <p:nvPr/>
        </p:nvSpPr>
        <p:spPr>
          <a:xfrm>
            <a:off x="2454840" y="1887480"/>
            <a:ext cx="102960" cy="1116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57" y="0"/>
                </a:moveTo>
                <a:lnTo>
                  <a:pt x="10" y="47"/>
                </a:lnTo>
                <a:lnTo>
                  <a:pt x="0" y="143"/>
                </a:lnTo>
                <a:lnTo>
                  <a:pt x="132" y="46"/>
                </a:lnTo>
                <a:lnTo>
                  <a:pt x="5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6" name="CustomShape 15"/>
          <p:cNvSpPr/>
          <p:nvPr/>
        </p:nvSpPr>
        <p:spPr>
          <a:xfrm>
            <a:off x="2561400" y="1887480"/>
            <a:ext cx="102960" cy="111600"/>
          </a:xfrm>
          <a:custGeom>
            <a:avLst/>
            <a:gdLst/>
            <a:ahLst/>
            <a:rect l="l" t="t" r="r" b="b"/>
            <a:pathLst>
              <a:path w="132" h="143">
                <a:moveTo>
                  <a:pt x="75" y="0"/>
                </a:moveTo>
                <a:lnTo>
                  <a:pt x="122" y="47"/>
                </a:lnTo>
                <a:lnTo>
                  <a:pt x="132" y="143"/>
                </a:lnTo>
                <a:lnTo>
                  <a:pt x="0" y="46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7" name="CustomShape 16"/>
          <p:cNvSpPr/>
          <p:nvPr/>
        </p:nvSpPr>
        <p:spPr>
          <a:xfrm>
            <a:off x="2087640" y="220860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08" name="CustomShape 17"/>
          <p:cNvSpPr/>
          <p:nvPr/>
        </p:nvSpPr>
        <p:spPr>
          <a:xfrm>
            <a:off x="8580240" y="1356840"/>
            <a:ext cx="866520" cy="867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9" name="CustomShape 18"/>
          <p:cNvSpPr/>
          <p:nvPr/>
        </p:nvSpPr>
        <p:spPr>
          <a:xfrm>
            <a:off x="8835120" y="1382400"/>
            <a:ext cx="373320" cy="4104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0" name="CustomShape 19"/>
          <p:cNvSpPr/>
          <p:nvPr/>
        </p:nvSpPr>
        <p:spPr>
          <a:xfrm>
            <a:off x="8765640" y="1930320"/>
            <a:ext cx="495000" cy="2937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1" name="CustomShape 20"/>
          <p:cNvSpPr/>
          <p:nvPr/>
        </p:nvSpPr>
        <p:spPr>
          <a:xfrm>
            <a:off x="8765640" y="1930320"/>
            <a:ext cx="247320" cy="2937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2" name="CustomShape 21"/>
          <p:cNvSpPr/>
          <p:nvPr/>
        </p:nvSpPr>
        <p:spPr>
          <a:xfrm>
            <a:off x="8951760" y="1767240"/>
            <a:ext cx="122040" cy="4125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3" name="CustomShape 22"/>
          <p:cNvSpPr/>
          <p:nvPr/>
        </p:nvSpPr>
        <p:spPr>
          <a:xfrm>
            <a:off x="8978040" y="2050920"/>
            <a:ext cx="65880" cy="1288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4" name="CustomShape 23"/>
          <p:cNvSpPr/>
          <p:nvPr/>
        </p:nvSpPr>
        <p:spPr>
          <a:xfrm>
            <a:off x="8951760" y="1856880"/>
            <a:ext cx="122040" cy="828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5" name="CustomShape 24"/>
          <p:cNvSpPr/>
          <p:nvPr/>
        </p:nvSpPr>
        <p:spPr>
          <a:xfrm>
            <a:off x="8753400" y="1542240"/>
            <a:ext cx="518040" cy="3423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6" name="CustomShape 25"/>
          <p:cNvSpPr/>
          <p:nvPr/>
        </p:nvSpPr>
        <p:spPr>
          <a:xfrm>
            <a:off x="9012960" y="1542240"/>
            <a:ext cx="258480" cy="3423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7" name="CustomShape 26"/>
          <p:cNvSpPr/>
          <p:nvPr/>
        </p:nvSpPr>
        <p:spPr>
          <a:xfrm>
            <a:off x="8826840" y="1478880"/>
            <a:ext cx="370440" cy="2793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8" name="CustomShape 27"/>
          <p:cNvSpPr/>
          <p:nvPr/>
        </p:nvSpPr>
        <p:spPr>
          <a:xfrm>
            <a:off x="8841240" y="1478880"/>
            <a:ext cx="346320" cy="285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9" name="CustomShape 28"/>
          <p:cNvSpPr/>
          <p:nvPr/>
        </p:nvSpPr>
        <p:spPr>
          <a:xfrm>
            <a:off x="9149040" y="165780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0" name="CustomShape 29"/>
          <p:cNvSpPr/>
          <p:nvPr/>
        </p:nvSpPr>
        <p:spPr>
          <a:xfrm>
            <a:off x="8833320" y="1657800"/>
            <a:ext cx="43560" cy="82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1" name="CustomShape 30"/>
          <p:cNvSpPr/>
          <p:nvPr/>
        </p:nvSpPr>
        <p:spPr>
          <a:xfrm>
            <a:off x="8894880" y="1666080"/>
            <a:ext cx="236160" cy="89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2" name="CustomShape 31"/>
          <p:cNvSpPr/>
          <p:nvPr/>
        </p:nvSpPr>
        <p:spPr>
          <a:xfrm>
            <a:off x="8901360" y="1668960"/>
            <a:ext cx="100440" cy="802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3" name="CustomShape 32"/>
          <p:cNvSpPr/>
          <p:nvPr/>
        </p:nvSpPr>
        <p:spPr>
          <a:xfrm>
            <a:off x="9024480" y="1668960"/>
            <a:ext cx="99360" cy="802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4" name="CustomShape 33"/>
          <p:cNvSpPr/>
          <p:nvPr/>
        </p:nvSpPr>
        <p:spPr>
          <a:xfrm>
            <a:off x="8846280" y="1852200"/>
            <a:ext cx="166680" cy="3279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5" name="CustomShape 34"/>
          <p:cNvSpPr/>
          <p:nvPr/>
        </p:nvSpPr>
        <p:spPr>
          <a:xfrm>
            <a:off x="9012960" y="1852200"/>
            <a:ext cx="165960" cy="3279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6" name="CustomShape 35"/>
          <p:cNvSpPr/>
          <p:nvPr/>
        </p:nvSpPr>
        <p:spPr>
          <a:xfrm>
            <a:off x="8568720" y="219888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27" name="CustomShape 36"/>
          <p:cNvSpPr/>
          <p:nvPr/>
        </p:nvSpPr>
        <p:spPr>
          <a:xfrm flipV="1">
            <a:off x="7553160" y="1886400"/>
            <a:ext cx="914040" cy="5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8" name="CustomShape 37"/>
          <p:cNvSpPr/>
          <p:nvPr/>
        </p:nvSpPr>
        <p:spPr>
          <a:xfrm>
            <a:off x="3139920" y="2345040"/>
            <a:ext cx="914040" cy="5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9" name="CustomShape 38"/>
          <p:cNvSpPr/>
          <p:nvPr/>
        </p:nvSpPr>
        <p:spPr>
          <a:xfrm flipH="1" flipV="1">
            <a:off x="7552440" y="4270680"/>
            <a:ext cx="914040" cy="5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 flipH="1">
            <a:off x="3139200" y="4212360"/>
            <a:ext cx="914040" cy="51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5349600" y="924480"/>
            <a:ext cx="765000" cy="76608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32" name="CustomShape 41"/>
          <p:cNvSpPr/>
          <p:nvPr/>
        </p:nvSpPr>
        <p:spPr>
          <a:xfrm>
            <a:off x="5294160" y="1273320"/>
            <a:ext cx="118440" cy="6984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3" name="CustomShape 42"/>
          <p:cNvSpPr/>
          <p:nvPr/>
        </p:nvSpPr>
        <p:spPr>
          <a:xfrm>
            <a:off x="4127760" y="2378520"/>
            <a:ext cx="3291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4" name="CustomShape 43"/>
          <p:cNvSpPr/>
          <p:nvPr/>
        </p:nvSpPr>
        <p:spPr>
          <a:xfrm>
            <a:off x="3956040" y="1783440"/>
            <a:ext cx="37396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Write scenarios so that both PO and DEV can understand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35" name="CustomShape 44"/>
          <p:cNvSpPr/>
          <p:nvPr/>
        </p:nvSpPr>
        <p:spPr>
          <a:xfrm flipH="1">
            <a:off x="4053600" y="5016960"/>
            <a:ext cx="3291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3830400" y="5142960"/>
            <a:ext cx="37396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Move to 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37" name="CustomShape 46"/>
          <p:cNvSpPr/>
          <p:nvPr/>
        </p:nvSpPr>
        <p:spPr>
          <a:xfrm rot="5400000">
            <a:off x="8254440" y="3593880"/>
            <a:ext cx="146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8" name="CustomShape 47"/>
          <p:cNvSpPr/>
          <p:nvPr/>
        </p:nvSpPr>
        <p:spPr>
          <a:xfrm flipH="1">
            <a:off x="2492280" y="3562920"/>
            <a:ext cx="100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9" name="CustomShape 48"/>
          <p:cNvSpPr/>
          <p:nvPr/>
        </p:nvSpPr>
        <p:spPr>
          <a:xfrm>
            <a:off x="9096120" y="3156840"/>
            <a:ext cx="15390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40" name="CustomShape 49"/>
          <p:cNvSpPr/>
          <p:nvPr/>
        </p:nvSpPr>
        <p:spPr>
          <a:xfrm>
            <a:off x="1395720" y="3100680"/>
            <a:ext cx="837720" cy="83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1" name="CustomShape 50"/>
          <p:cNvSpPr/>
          <p:nvPr/>
        </p:nvSpPr>
        <p:spPr>
          <a:xfrm>
            <a:off x="1397520" y="3099960"/>
            <a:ext cx="835920" cy="837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2" name="CustomShape 51"/>
          <p:cNvSpPr/>
          <p:nvPr/>
        </p:nvSpPr>
        <p:spPr>
          <a:xfrm>
            <a:off x="1576440" y="3652560"/>
            <a:ext cx="477000" cy="284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3" name="CustomShape 52"/>
          <p:cNvSpPr/>
          <p:nvPr/>
        </p:nvSpPr>
        <p:spPr>
          <a:xfrm>
            <a:off x="2008080" y="3745800"/>
            <a:ext cx="45720" cy="1443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4" name="CustomShape 53"/>
          <p:cNvSpPr/>
          <p:nvPr/>
        </p:nvSpPr>
        <p:spPr>
          <a:xfrm>
            <a:off x="1920960" y="3681000"/>
            <a:ext cx="50040" cy="24228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5" name="CustomShape 54"/>
          <p:cNvSpPr/>
          <p:nvPr/>
        </p:nvSpPr>
        <p:spPr>
          <a:xfrm>
            <a:off x="1832760" y="3654000"/>
            <a:ext cx="52560" cy="2811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6" name="CustomShape 55"/>
          <p:cNvSpPr/>
          <p:nvPr/>
        </p:nvSpPr>
        <p:spPr>
          <a:xfrm>
            <a:off x="1747080" y="3654000"/>
            <a:ext cx="50040" cy="2811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7" name="CustomShape 56"/>
          <p:cNvSpPr/>
          <p:nvPr/>
        </p:nvSpPr>
        <p:spPr>
          <a:xfrm>
            <a:off x="1659240" y="3679200"/>
            <a:ext cx="50760" cy="2437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8" name="CustomShape 57"/>
          <p:cNvSpPr/>
          <p:nvPr/>
        </p:nvSpPr>
        <p:spPr>
          <a:xfrm>
            <a:off x="1576440" y="3747600"/>
            <a:ext cx="47160" cy="1418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9" name="CustomShape 58"/>
          <p:cNvSpPr/>
          <p:nvPr/>
        </p:nvSpPr>
        <p:spPr>
          <a:xfrm>
            <a:off x="1611720" y="3717000"/>
            <a:ext cx="406800" cy="5256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0" name="CustomShape 59"/>
          <p:cNvSpPr/>
          <p:nvPr/>
        </p:nvSpPr>
        <p:spPr>
          <a:xfrm>
            <a:off x="1577880" y="3804840"/>
            <a:ext cx="474120" cy="500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1" name="CustomShape 60"/>
          <p:cNvSpPr/>
          <p:nvPr/>
        </p:nvSpPr>
        <p:spPr>
          <a:xfrm>
            <a:off x="1626840" y="3891960"/>
            <a:ext cx="376920" cy="446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2" name="CustomShape 61"/>
          <p:cNvSpPr/>
          <p:nvPr/>
        </p:nvSpPr>
        <p:spPr>
          <a:xfrm>
            <a:off x="2008080" y="3745800"/>
            <a:ext cx="10440" cy="234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3" name="CustomShape 62"/>
          <p:cNvSpPr/>
          <p:nvPr/>
        </p:nvSpPr>
        <p:spPr>
          <a:xfrm>
            <a:off x="2008080" y="3804840"/>
            <a:ext cx="43920" cy="500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4" name="CustomShape 63"/>
          <p:cNvSpPr/>
          <p:nvPr/>
        </p:nvSpPr>
        <p:spPr>
          <a:xfrm>
            <a:off x="1920960" y="3717000"/>
            <a:ext cx="50040" cy="52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5" name="CustomShape 64"/>
          <p:cNvSpPr/>
          <p:nvPr/>
        </p:nvSpPr>
        <p:spPr>
          <a:xfrm>
            <a:off x="1920960" y="3804840"/>
            <a:ext cx="5004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6" name="CustomShape 65"/>
          <p:cNvSpPr/>
          <p:nvPr/>
        </p:nvSpPr>
        <p:spPr>
          <a:xfrm>
            <a:off x="1920960" y="3891960"/>
            <a:ext cx="50040" cy="3096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7" name="CustomShape 66"/>
          <p:cNvSpPr/>
          <p:nvPr/>
        </p:nvSpPr>
        <p:spPr>
          <a:xfrm>
            <a:off x="1832760" y="3717000"/>
            <a:ext cx="52560" cy="52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8" name="CustomShape 67"/>
          <p:cNvSpPr/>
          <p:nvPr/>
        </p:nvSpPr>
        <p:spPr>
          <a:xfrm>
            <a:off x="1832760" y="3804840"/>
            <a:ext cx="5256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9" name="CustomShape 68"/>
          <p:cNvSpPr/>
          <p:nvPr/>
        </p:nvSpPr>
        <p:spPr>
          <a:xfrm>
            <a:off x="1832760" y="3891960"/>
            <a:ext cx="52560" cy="432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0" name="CustomShape 69"/>
          <p:cNvSpPr/>
          <p:nvPr/>
        </p:nvSpPr>
        <p:spPr>
          <a:xfrm>
            <a:off x="1747080" y="3717000"/>
            <a:ext cx="50040" cy="52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1" name="CustomShape 70"/>
          <p:cNvSpPr/>
          <p:nvPr/>
        </p:nvSpPr>
        <p:spPr>
          <a:xfrm>
            <a:off x="1747080" y="3804840"/>
            <a:ext cx="5004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2" name="CustomShape 71"/>
          <p:cNvSpPr/>
          <p:nvPr/>
        </p:nvSpPr>
        <p:spPr>
          <a:xfrm>
            <a:off x="1747080" y="3891960"/>
            <a:ext cx="50040" cy="432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3" name="CustomShape 72"/>
          <p:cNvSpPr/>
          <p:nvPr/>
        </p:nvSpPr>
        <p:spPr>
          <a:xfrm>
            <a:off x="1659240" y="3717000"/>
            <a:ext cx="50760" cy="52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4" name="CustomShape 73"/>
          <p:cNvSpPr/>
          <p:nvPr/>
        </p:nvSpPr>
        <p:spPr>
          <a:xfrm>
            <a:off x="1659240" y="3804840"/>
            <a:ext cx="50760" cy="500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5" name="CustomShape 74"/>
          <p:cNvSpPr/>
          <p:nvPr/>
        </p:nvSpPr>
        <p:spPr>
          <a:xfrm>
            <a:off x="1659240" y="3891960"/>
            <a:ext cx="50760" cy="3096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6" name="CustomShape 75"/>
          <p:cNvSpPr/>
          <p:nvPr/>
        </p:nvSpPr>
        <p:spPr>
          <a:xfrm>
            <a:off x="1611720" y="3747600"/>
            <a:ext cx="11880" cy="219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7" name="CustomShape 76"/>
          <p:cNvSpPr/>
          <p:nvPr/>
        </p:nvSpPr>
        <p:spPr>
          <a:xfrm>
            <a:off x="1577880" y="3804840"/>
            <a:ext cx="45720" cy="500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8" name="CustomShape 77"/>
          <p:cNvSpPr/>
          <p:nvPr/>
        </p:nvSpPr>
        <p:spPr>
          <a:xfrm>
            <a:off x="1756080" y="3495600"/>
            <a:ext cx="117360" cy="2354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9" name="CustomShape 78"/>
          <p:cNvSpPr/>
          <p:nvPr/>
        </p:nvSpPr>
        <p:spPr>
          <a:xfrm>
            <a:off x="1756080" y="3580560"/>
            <a:ext cx="117360" cy="813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0" name="CustomShape 79"/>
          <p:cNvSpPr/>
          <p:nvPr/>
        </p:nvSpPr>
        <p:spPr>
          <a:xfrm>
            <a:off x="1564920" y="3278520"/>
            <a:ext cx="500760" cy="3301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1" name="CustomShape 80"/>
          <p:cNvSpPr/>
          <p:nvPr/>
        </p:nvSpPr>
        <p:spPr>
          <a:xfrm>
            <a:off x="1636200" y="3218040"/>
            <a:ext cx="357840" cy="2682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2" name="CustomShape 81"/>
          <p:cNvSpPr/>
          <p:nvPr/>
        </p:nvSpPr>
        <p:spPr>
          <a:xfrm>
            <a:off x="1658160" y="3165120"/>
            <a:ext cx="314280" cy="2804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3" name="CustomShape 82"/>
          <p:cNvSpPr/>
          <p:nvPr/>
        </p:nvSpPr>
        <p:spPr>
          <a:xfrm>
            <a:off x="1598760" y="3301200"/>
            <a:ext cx="433440" cy="1580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4" name="CustomShape 83"/>
          <p:cNvSpPr/>
          <p:nvPr/>
        </p:nvSpPr>
        <p:spPr>
          <a:xfrm>
            <a:off x="1671480" y="3318120"/>
            <a:ext cx="285120" cy="2743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5" name="CustomShape 84"/>
          <p:cNvSpPr/>
          <p:nvPr/>
        </p:nvSpPr>
        <p:spPr>
          <a:xfrm>
            <a:off x="1815840" y="3327480"/>
            <a:ext cx="174960" cy="2811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6" name="CustomShape 85"/>
          <p:cNvSpPr/>
          <p:nvPr/>
        </p:nvSpPr>
        <p:spPr>
          <a:xfrm>
            <a:off x="1720440" y="3191760"/>
            <a:ext cx="190800" cy="10692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7" name="CustomShape 86"/>
          <p:cNvSpPr/>
          <p:nvPr/>
        </p:nvSpPr>
        <p:spPr>
          <a:xfrm>
            <a:off x="1639800" y="3312000"/>
            <a:ext cx="336240" cy="1566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8" name="CustomShape 87"/>
          <p:cNvSpPr/>
          <p:nvPr/>
        </p:nvSpPr>
        <p:spPr>
          <a:xfrm>
            <a:off x="1946880" y="3390120"/>
            <a:ext cx="42480" cy="79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9" name="CustomShape 88"/>
          <p:cNvSpPr/>
          <p:nvPr/>
        </p:nvSpPr>
        <p:spPr>
          <a:xfrm>
            <a:off x="1642320" y="3390120"/>
            <a:ext cx="42480" cy="79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0" name="CustomShape 89"/>
          <p:cNvSpPr/>
          <p:nvPr/>
        </p:nvSpPr>
        <p:spPr>
          <a:xfrm>
            <a:off x="1641600" y="3677040"/>
            <a:ext cx="97560" cy="2390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1" name="CustomShape 90"/>
          <p:cNvSpPr/>
          <p:nvPr/>
        </p:nvSpPr>
        <p:spPr>
          <a:xfrm>
            <a:off x="1886400" y="3666240"/>
            <a:ext cx="117360" cy="26064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2" name="CustomShape 91"/>
          <p:cNvSpPr/>
          <p:nvPr/>
        </p:nvSpPr>
        <p:spPr>
          <a:xfrm>
            <a:off x="1679760" y="3623400"/>
            <a:ext cx="287280" cy="18576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3" name="CustomShape 92"/>
          <p:cNvSpPr/>
          <p:nvPr/>
        </p:nvSpPr>
        <p:spPr>
          <a:xfrm>
            <a:off x="1662840" y="3663360"/>
            <a:ext cx="295200" cy="1602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4" name="CustomShape 93"/>
          <p:cNvSpPr/>
          <p:nvPr/>
        </p:nvSpPr>
        <p:spPr>
          <a:xfrm>
            <a:off x="1666800" y="3400920"/>
            <a:ext cx="297360" cy="24444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5" name="CustomShape 94"/>
          <p:cNvSpPr/>
          <p:nvPr/>
        </p:nvSpPr>
        <p:spPr>
          <a:xfrm>
            <a:off x="1761480" y="3507120"/>
            <a:ext cx="107640" cy="702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6" name="CustomShape 95"/>
          <p:cNvSpPr/>
          <p:nvPr/>
        </p:nvSpPr>
        <p:spPr>
          <a:xfrm>
            <a:off x="1699560" y="3396240"/>
            <a:ext cx="230040" cy="7776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7" name="CustomShape 96"/>
          <p:cNvSpPr/>
          <p:nvPr/>
        </p:nvSpPr>
        <p:spPr>
          <a:xfrm>
            <a:off x="1341000" y="394272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488" name="Picture 12" descr=""/>
          <p:cNvPicPr/>
          <p:nvPr/>
        </p:nvPicPr>
        <p:blipFill>
          <a:blip r:embed="rId2"/>
          <a:stretch/>
        </p:blipFill>
        <p:spPr>
          <a:xfrm>
            <a:off x="2274840" y="4729680"/>
            <a:ext cx="821160" cy="967680"/>
          </a:xfrm>
          <a:prstGeom prst="rect">
            <a:avLst/>
          </a:prstGeom>
          <a:ln>
            <a:noFill/>
          </a:ln>
        </p:spPr>
      </p:pic>
      <p:pic>
        <p:nvPicPr>
          <p:cNvPr id="2489" name="Picture 194" descr=""/>
          <p:cNvPicPr/>
          <p:nvPr/>
        </p:nvPicPr>
        <p:blipFill>
          <a:blip r:embed="rId3"/>
          <a:stretch/>
        </p:blipFill>
        <p:spPr>
          <a:xfrm>
            <a:off x="8555040" y="4825440"/>
            <a:ext cx="556560" cy="655560"/>
          </a:xfrm>
          <a:prstGeom prst="rect">
            <a:avLst/>
          </a:prstGeom>
          <a:ln>
            <a:noFill/>
          </a:ln>
        </p:spPr>
      </p:pic>
      <p:sp>
        <p:nvSpPr>
          <p:cNvPr id="2490" name="CustomShape 97"/>
          <p:cNvSpPr/>
          <p:nvPr/>
        </p:nvSpPr>
        <p:spPr>
          <a:xfrm>
            <a:off x="2382120" y="2565000"/>
            <a:ext cx="1539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91" name="CustomShape 98"/>
          <p:cNvSpPr/>
          <p:nvPr/>
        </p:nvSpPr>
        <p:spPr>
          <a:xfrm>
            <a:off x="3650400" y="4394160"/>
            <a:ext cx="1539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92" name="CustomShape 99"/>
          <p:cNvSpPr/>
          <p:nvPr/>
        </p:nvSpPr>
        <p:spPr>
          <a:xfrm>
            <a:off x="6291360" y="4429440"/>
            <a:ext cx="1539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Code is driven by scenarios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93" name="CustomShape 100"/>
          <p:cNvSpPr/>
          <p:nvPr/>
        </p:nvSpPr>
        <p:spPr>
          <a:xfrm>
            <a:off x="3973680" y="2821680"/>
            <a:ext cx="37396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94" name="CustomShape 101"/>
          <p:cNvSpPr/>
          <p:nvPr/>
        </p:nvSpPr>
        <p:spPr>
          <a:xfrm>
            <a:off x="7631640" y="2615760"/>
            <a:ext cx="1539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95" name="CustomShape 102"/>
          <p:cNvSpPr/>
          <p:nvPr/>
        </p:nvSpPr>
        <p:spPr>
          <a:xfrm>
            <a:off x="1873440" y="5667120"/>
            <a:ext cx="1385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96" name="CustomShape 103"/>
          <p:cNvSpPr/>
          <p:nvPr/>
        </p:nvSpPr>
        <p:spPr>
          <a:xfrm>
            <a:off x="7925400" y="5697720"/>
            <a:ext cx="19036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Integration tests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497" name="CustomShape 104"/>
          <p:cNvSpPr/>
          <p:nvPr/>
        </p:nvSpPr>
        <p:spPr>
          <a:xfrm>
            <a:off x="2332800" y="3601800"/>
            <a:ext cx="12999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4472c4"/>
                </a:solidFill>
                <a:latin typeface="Calibri"/>
              </a:rPr>
              <a:t>Search / Navigate by BDD Web App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2498" name="Picture 203" descr=""/>
          <p:cNvPicPr/>
          <p:nvPr/>
        </p:nvPicPr>
        <p:blipFill>
          <a:blip r:embed="rId4"/>
          <a:stretch/>
        </p:blipFill>
        <p:spPr>
          <a:xfrm>
            <a:off x="5466960" y="103932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2499" name="Picture 204" descr=""/>
          <p:cNvPicPr/>
          <p:nvPr/>
        </p:nvPicPr>
        <p:blipFill>
          <a:blip r:embed="rId5"/>
          <a:stretch/>
        </p:blipFill>
        <p:spPr>
          <a:xfrm>
            <a:off x="3571920" y="3263400"/>
            <a:ext cx="557280" cy="557280"/>
          </a:xfrm>
          <a:prstGeom prst="rect">
            <a:avLst/>
          </a:prstGeom>
          <a:ln>
            <a:noFill/>
          </a:ln>
        </p:spPr>
      </p:pic>
      <p:sp>
        <p:nvSpPr>
          <p:cNvPr id="2500" name="CustomShape 105"/>
          <p:cNvSpPr/>
          <p:nvPr/>
        </p:nvSpPr>
        <p:spPr>
          <a:xfrm>
            <a:off x="982800" y="1370160"/>
            <a:ext cx="114192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501" name="CustomShape 106"/>
          <p:cNvSpPr/>
          <p:nvPr/>
        </p:nvSpPr>
        <p:spPr>
          <a:xfrm>
            <a:off x="8951040" y="1808280"/>
            <a:ext cx="107640" cy="38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2" name="CustomShape 107"/>
          <p:cNvSpPr/>
          <p:nvPr/>
        </p:nvSpPr>
        <p:spPr>
          <a:xfrm>
            <a:off x="8913960" y="1689120"/>
            <a:ext cx="36720" cy="36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3" name="CustomShape 108"/>
          <p:cNvSpPr/>
          <p:nvPr/>
        </p:nvSpPr>
        <p:spPr>
          <a:xfrm>
            <a:off x="9053640" y="1689120"/>
            <a:ext cx="36720" cy="36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4" name="CustomShape 109"/>
          <p:cNvSpPr/>
          <p:nvPr/>
        </p:nvSpPr>
        <p:spPr>
          <a:xfrm>
            <a:off x="2512440" y="1785240"/>
            <a:ext cx="107640" cy="38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5" name="CustomShape 110"/>
          <p:cNvSpPr/>
          <p:nvPr/>
        </p:nvSpPr>
        <p:spPr>
          <a:xfrm>
            <a:off x="2475360" y="1666080"/>
            <a:ext cx="36720" cy="36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6" name="CustomShape 111"/>
          <p:cNvSpPr/>
          <p:nvPr/>
        </p:nvSpPr>
        <p:spPr>
          <a:xfrm>
            <a:off x="2615040" y="1666080"/>
            <a:ext cx="36720" cy="36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7" name="CustomShape 112"/>
          <p:cNvSpPr/>
          <p:nvPr/>
        </p:nvSpPr>
        <p:spPr>
          <a:xfrm>
            <a:off x="1760040" y="3518640"/>
            <a:ext cx="96840" cy="34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8" name="CustomShape 113"/>
          <p:cNvSpPr/>
          <p:nvPr/>
        </p:nvSpPr>
        <p:spPr>
          <a:xfrm>
            <a:off x="1726920" y="3411360"/>
            <a:ext cx="33120" cy="33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9" name="CustomShape 114"/>
          <p:cNvSpPr/>
          <p:nvPr/>
        </p:nvSpPr>
        <p:spPr>
          <a:xfrm>
            <a:off x="1852200" y="3411360"/>
            <a:ext cx="33120" cy="33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CustomShape 1"/>
          <p:cNvSpPr/>
          <p:nvPr/>
        </p:nvSpPr>
        <p:spPr>
          <a:xfrm>
            <a:off x="0" y="0"/>
            <a:ext cx="12191760" cy="61934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1" name="TextShape 2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2" name="TextShape 3"/>
          <p:cNvSpPr txBox="1"/>
          <p:nvPr/>
        </p:nvSpPr>
        <p:spPr>
          <a:xfrm>
            <a:off x="838080" y="1544040"/>
            <a:ext cx="10515240" cy="449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Specification by example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Close collaboration DEV / PO is required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Use examples to open discussion and find many cases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Allows a very fast feedback loop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Functional tests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Fast and stable tests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The developer is guided, the code is pulled by the tests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Flexible code is required to mock external interactions 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Runnable Documentation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Pulled from code, the documentation is always up to date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The documentation is exhaustive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13" name="TextShape 4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44F8B90-5FB3-4800-8610-09FF2784FE2F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CustomShape 1"/>
          <p:cNvSpPr/>
          <p:nvPr/>
        </p:nvSpPr>
        <p:spPr>
          <a:xfrm>
            <a:off x="0" y="0"/>
            <a:ext cx="12191760" cy="61934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5" name="TextShape 2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6" name="TextShape 3"/>
          <p:cNvSpPr txBox="1"/>
          <p:nvPr/>
        </p:nvSpPr>
        <p:spPr>
          <a:xfrm>
            <a:off x="838080" y="1544040"/>
            <a:ext cx="10515240" cy="449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Specification by example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Close collaboration DEV / PO is required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Use examples to open discussion and find many cases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Allows a very fast feedback loop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Functional tests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Fast and stable tests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The developer is guided, the code is pulled by the tests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Flexible code is required to mock external interactions 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Runnable Documentation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Pulled from code, the documentation is always up to date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The documentation is exhaustive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17" name="TextShape 4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0374492-5447-4F50-ABF0-A14E2CA819DD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CustomShape 1"/>
          <p:cNvSpPr/>
          <p:nvPr/>
        </p:nvSpPr>
        <p:spPr>
          <a:xfrm>
            <a:off x="0" y="0"/>
            <a:ext cx="12191760" cy="61934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9" name="TextShape 2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0" name="TextShape 3"/>
          <p:cNvSpPr txBox="1"/>
          <p:nvPr/>
        </p:nvSpPr>
        <p:spPr>
          <a:xfrm>
            <a:off x="838080" y="1544040"/>
            <a:ext cx="10515240" cy="449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Failure factor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DEV or PO not involved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BDD applied during the project : need to be done a the very first step               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theGardener aim is to address too important use cases not really addressed yet :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easily access to the scenario 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collaborative tools to help PO and DEV discussion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=&gt; https://github.com/KelkooGroup/theGardener/wiki 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521" name="TextShape 4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F561AD19-6EA8-4FB2-A5D1-059D415BE0F5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3" name="CustomShape 2"/>
          <p:cNvSpPr/>
          <p:nvPr/>
        </p:nvSpPr>
        <p:spPr>
          <a:xfrm>
            <a:off x="3363480" y="2927880"/>
            <a:ext cx="375336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Calibri"/>
              </a:rPr>
              <a:t>Thank you  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2524" name="Picture 3" descr=""/>
          <p:cNvPicPr/>
          <p:nvPr/>
        </p:nvPicPr>
        <p:blipFill>
          <a:blip r:embed="rId1"/>
          <a:stretch/>
        </p:blipFill>
        <p:spPr>
          <a:xfrm>
            <a:off x="7396920" y="3322440"/>
            <a:ext cx="345600" cy="357120"/>
          </a:xfrm>
          <a:prstGeom prst="rect">
            <a:avLst/>
          </a:prstGeom>
          <a:ln>
            <a:noFill/>
          </a:ln>
        </p:spPr>
      </p:pic>
      <p:pic>
        <p:nvPicPr>
          <p:cNvPr id="2525" name="Picture 6" descr=""/>
          <p:cNvPicPr/>
          <p:nvPr/>
        </p:nvPicPr>
        <p:blipFill>
          <a:blip r:embed="rId2"/>
          <a:stretch/>
        </p:blipFill>
        <p:spPr>
          <a:xfrm rot="399600">
            <a:off x="7551720" y="1988640"/>
            <a:ext cx="262080" cy="121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Placeholder 6" descr=""/>
          <p:cNvPicPr/>
          <p:nvPr/>
        </p:nvPicPr>
        <p:blipFill>
          <a:blip r:embed="rId1"/>
          <a:srcRect l="31127" t="13576" r="0" b="20255"/>
          <a:stretch/>
        </p:blipFill>
        <p:spPr>
          <a:xfrm>
            <a:off x="0" y="0"/>
            <a:ext cx="12191760" cy="6176520"/>
          </a:xfrm>
          <a:prstGeom prst="rect">
            <a:avLst/>
          </a:prstGeom>
          <a:ln>
            <a:noFill/>
          </a:ln>
        </p:spPr>
      </p:pic>
      <p:sp>
        <p:nvSpPr>
          <p:cNvPr id="229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d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060920" y="4952880"/>
            <a:ext cx="87382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</a:rPr>
              <a:t>Functional tests that flash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</a:rPr>
              <a:t>Non-exhaustive functional tests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A10F1E13-4977-4986-B4E7-2191AD290A69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7" descr=""/>
          <p:cNvPicPr/>
          <p:nvPr/>
        </p:nvPicPr>
        <p:blipFill>
          <a:blip r:embed="rId1"/>
          <a:stretch/>
        </p:blipFill>
        <p:spPr>
          <a:xfrm>
            <a:off x="2818800" y="1095120"/>
            <a:ext cx="5967720" cy="1171080"/>
          </a:xfrm>
          <a:prstGeom prst="rect">
            <a:avLst/>
          </a:prstGeom>
          <a:ln>
            <a:noFill/>
          </a:ln>
        </p:spPr>
      </p:pic>
      <p:sp>
        <p:nvSpPr>
          <p:cNvPr id="233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d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8E86EA8A-DF2C-4BA3-A9EA-83BE9E44FB13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pic>
        <p:nvPicPr>
          <p:cNvPr id="235" name="Picture 3" descr=""/>
          <p:cNvPicPr/>
          <p:nvPr/>
        </p:nvPicPr>
        <p:blipFill>
          <a:blip r:embed="rId2"/>
          <a:stretch/>
        </p:blipFill>
        <p:spPr>
          <a:xfrm>
            <a:off x="3149280" y="2317320"/>
            <a:ext cx="577080" cy="2670840"/>
          </a:xfrm>
          <a:prstGeom prst="rect">
            <a:avLst/>
          </a:prstGeom>
          <a:ln>
            <a:noFill/>
          </a:ln>
        </p:spPr>
      </p:pic>
      <p:pic>
        <p:nvPicPr>
          <p:cNvPr id="236" name="Picture 4" descr=""/>
          <p:cNvPicPr/>
          <p:nvPr/>
        </p:nvPicPr>
        <p:blipFill>
          <a:blip r:embed="rId3"/>
          <a:stretch/>
        </p:blipFill>
        <p:spPr>
          <a:xfrm>
            <a:off x="5559120" y="2333520"/>
            <a:ext cx="577080" cy="2670840"/>
          </a:xfrm>
          <a:prstGeom prst="rect">
            <a:avLst/>
          </a:prstGeom>
          <a:ln>
            <a:noFill/>
          </a:ln>
        </p:spPr>
      </p:pic>
      <p:pic>
        <p:nvPicPr>
          <p:cNvPr id="237" name="Picture 5" descr=""/>
          <p:cNvPicPr/>
          <p:nvPr/>
        </p:nvPicPr>
        <p:blipFill>
          <a:blip r:embed="rId4"/>
          <a:stretch/>
        </p:blipFill>
        <p:spPr>
          <a:xfrm>
            <a:off x="7969320" y="2333520"/>
            <a:ext cx="577080" cy="2670840"/>
          </a:xfrm>
          <a:prstGeom prst="rect">
            <a:avLst/>
          </a:prstGeom>
          <a:ln>
            <a:noFill/>
          </a:ln>
        </p:spPr>
      </p:pic>
      <p:sp>
        <p:nvSpPr>
          <p:cNvPr id="238" name="CustomShape 3"/>
          <p:cNvSpPr/>
          <p:nvPr/>
        </p:nvSpPr>
        <p:spPr>
          <a:xfrm>
            <a:off x="2994120" y="1335240"/>
            <a:ext cx="56167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Behavior 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</a:rPr>
              <a:t>Driven Development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2403000" y="4977720"/>
            <a:ext cx="20199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Specification by example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4792680" y="4977720"/>
            <a:ext cx="20199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Functional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tests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7247880" y="4977720"/>
            <a:ext cx="20199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Executable documentation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Int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du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cti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on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Sp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eci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fic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ati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on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by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an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ex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am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pl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CDEAF14-502B-4C86-9FFC-3843E8670C0C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838080" y="1539000"/>
            <a:ext cx="10515240" cy="4504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suggested suggestions are popular, available and adapted to the age of the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available books for those categories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| bookTitle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When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 | bookTitle  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5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82" descr=""/>
          <p:cNvPicPr/>
          <p:nvPr/>
        </p:nvPicPr>
        <p:blipFill>
          <a:blip r:embed="rId1"/>
          <a:stretch/>
        </p:blipFill>
        <p:spPr>
          <a:xfrm>
            <a:off x="9088920" y="4232160"/>
            <a:ext cx="1229400" cy="122940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9284760" y="4426920"/>
            <a:ext cx="837720" cy="837720"/>
          </a:xfrm>
          <a:prstGeom prst="diamond">
            <a:avLst/>
          </a:prstGeom>
          <a:solidFill>
            <a:srgbClr val="ff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TextShape 2"/>
          <p:cNvSpPr txBox="1"/>
          <p:nvPr/>
        </p:nvSpPr>
        <p:spPr>
          <a:xfrm>
            <a:off x="838080" y="365040"/>
            <a:ext cx="10515240" cy="902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r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d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|</a:t>
            </a:r>
            <a:r>
              <a:rPr b="1" lang="en-US" sz="3200" spc="-1" strike="noStrike">
                <a:solidFill>
                  <a:srgbClr val="1f707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F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u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c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i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o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n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a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l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 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e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t</a:t>
            </a:r>
            <a:r>
              <a:rPr b="1" lang="en-US" sz="3200" spc="-1" strike="noStrike">
                <a:solidFill>
                  <a:srgbClr val="595959"/>
                </a:solidFill>
                <a:latin typeface="Calibri Light"/>
              </a:rPr>
              <a:t>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838080" y="6356520"/>
            <a:ext cx="1249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23C17873-181C-4F8B-8472-4F1505EAA75E}" type="slidenum">
              <a:rPr b="0" lang="en-GB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2693160" y="1341720"/>
            <a:ext cx="1960560" cy="1965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5"/>
          <p:cNvSpPr/>
          <p:nvPr/>
        </p:nvSpPr>
        <p:spPr>
          <a:xfrm>
            <a:off x="6877440" y="1378800"/>
            <a:ext cx="1960560" cy="1965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Picture 19" descr=""/>
          <p:cNvPicPr/>
          <p:nvPr/>
        </p:nvPicPr>
        <p:blipFill>
          <a:blip r:embed="rId2"/>
          <a:stretch/>
        </p:blipFill>
        <p:spPr>
          <a:xfrm>
            <a:off x="978120" y="1711080"/>
            <a:ext cx="1229400" cy="1229400"/>
          </a:xfrm>
          <a:prstGeom prst="rect">
            <a:avLst/>
          </a:prstGeom>
          <a:ln>
            <a:noFill/>
          </a:ln>
        </p:spPr>
      </p:pic>
      <p:sp>
        <p:nvSpPr>
          <p:cNvPr id="252" name="Line 6"/>
          <p:cNvSpPr/>
          <p:nvPr/>
        </p:nvSpPr>
        <p:spPr>
          <a:xfrm>
            <a:off x="3030840" y="2342880"/>
            <a:ext cx="1920240" cy="360"/>
          </a:xfrm>
          <a:prstGeom prst="line">
            <a:avLst/>
          </a:prstGeom>
          <a:ln w="25560">
            <a:solidFill>
              <a:srgbClr val="1f707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53" name="CustomShape 7"/>
          <p:cNvSpPr/>
          <p:nvPr/>
        </p:nvSpPr>
        <p:spPr>
          <a:xfrm>
            <a:off x="3338280" y="2164320"/>
            <a:ext cx="992520" cy="3222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8"/>
          <p:cNvSpPr/>
          <p:nvPr/>
        </p:nvSpPr>
        <p:spPr>
          <a:xfrm>
            <a:off x="3338280" y="2181600"/>
            <a:ext cx="992520" cy="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9"/>
          <p:cNvSpPr/>
          <p:nvPr/>
        </p:nvSpPr>
        <p:spPr>
          <a:xfrm>
            <a:off x="3367440" y="2181600"/>
            <a:ext cx="93312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6" name="CustomShape 10"/>
          <p:cNvSpPr/>
          <p:nvPr/>
        </p:nvSpPr>
        <p:spPr>
          <a:xfrm>
            <a:off x="4474080" y="2172960"/>
            <a:ext cx="992520" cy="3222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1"/>
          <p:cNvSpPr/>
          <p:nvPr/>
        </p:nvSpPr>
        <p:spPr>
          <a:xfrm>
            <a:off x="4474080" y="2190240"/>
            <a:ext cx="992520" cy="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2"/>
          <p:cNvSpPr/>
          <p:nvPr/>
        </p:nvSpPr>
        <p:spPr>
          <a:xfrm>
            <a:off x="4503240" y="2190240"/>
            <a:ext cx="93312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9" name="CustomShape 13"/>
          <p:cNvSpPr/>
          <p:nvPr/>
        </p:nvSpPr>
        <p:spPr>
          <a:xfrm>
            <a:off x="2202480" y="2164320"/>
            <a:ext cx="992520" cy="3222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4"/>
          <p:cNvSpPr/>
          <p:nvPr/>
        </p:nvSpPr>
        <p:spPr>
          <a:xfrm>
            <a:off x="2202480" y="2181600"/>
            <a:ext cx="992520" cy="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15"/>
          <p:cNvSpPr/>
          <p:nvPr/>
        </p:nvSpPr>
        <p:spPr>
          <a:xfrm>
            <a:off x="2231640" y="2181600"/>
            <a:ext cx="93312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2" name="Line 16"/>
          <p:cNvSpPr/>
          <p:nvPr/>
        </p:nvSpPr>
        <p:spPr>
          <a:xfrm>
            <a:off x="7762320" y="1947600"/>
            <a:ext cx="326520" cy="360"/>
          </a:xfrm>
          <a:prstGeom prst="line">
            <a:avLst/>
          </a:prstGeom>
          <a:ln w="25560">
            <a:solidFill>
              <a:srgbClr val="1f7079"/>
            </a:solidFill>
            <a:head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63" name="CustomShape 17"/>
          <p:cNvSpPr/>
          <p:nvPr/>
        </p:nvSpPr>
        <p:spPr>
          <a:xfrm>
            <a:off x="6745680" y="1665720"/>
            <a:ext cx="992520" cy="4935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8"/>
          <p:cNvSpPr/>
          <p:nvPr/>
        </p:nvSpPr>
        <p:spPr>
          <a:xfrm>
            <a:off x="6745680" y="1692000"/>
            <a:ext cx="992520" cy="8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9"/>
          <p:cNvSpPr/>
          <p:nvPr/>
        </p:nvSpPr>
        <p:spPr>
          <a:xfrm>
            <a:off x="6774840" y="1692000"/>
            <a:ext cx="933120" cy="4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WebService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6" name="CustomShape 20"/>
          <p:cNvSpPr/>
          <p:nvPr/>
        </p:nvSpPr>
        <p:spPr>
          <a:xfrm>
            <a:off x="8126280" y="1665720"/>
            <a:ext cx="992520" cy="4935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21"/>
          <p:cNvSpPr/>
          <p:nvPr/>
        </p:nvSpPr>
        <p:spPr>
          <a:xfrm>
            <a:off x="8126280" y="1692000"/>
            <a:ext cx="992520" cy="8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2"/>
          <p:cNvSpPr/>
          <p:nvPr/>
        </p:nvSpPr>
        <p:spPr>
          <a:xfrm>
            <a:off x="8155440" y="1692000"/>
            <a:ext cx="933120" cy="4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Reports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9" name="CustomShape 23"/>
          <p:cNvSpPr/>
          <p:nvPr/>
        </p:nvSpPr>
        <p:spPr>
          <a:xfrm>
            <a:off x="6745320" y="2529360"/>
            <a:ext cx="992520" cy="49356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4"/>
          <p:cNvSpPr/>
          <p:nvPr/>
        </p:nvSpPr>
        <p:spPr>
          <a:xfrm>
            <a:off x="6745320" y="2555640"/>
            <a:ext cx="992520" cy="8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5"/>
          <p:cNvSpPr/>
          <p:nvPr/>
        </p:nvSpPr>
        <p:spPr>
          <a:xfrm>
            <a:off x="6774120" y="2555640"/>
            <a:ext cx="933120" cy="4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Cache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72" name="Line 26"/>
          <p:cNvSpPr/>
          <p:nvPr/>
        </p:nvSpPr>
        <p:spPr>
          <a:xfrm>
            <a:off x="7256880" y="2198160"/>
            <a:ext cx="360" cy="326520"/>
          </a:xfrm>
          <a:prstGeom prst="line">
            <a:avLst/>
          </a:prstGeom>
          <a:ln w="25560">
            <a:solidFill>
              <a:srgbClr val="1f7079"/>
            </a:solidFill>
            <a:tail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73" name="CustomShape 27"/>
          <p:cNvSpPr/>
          <p:nvPr/>
        </p:nvSpPr>
        <p:spPr>
          <a:xfrm>
            <a:off x="7064640" y="3992760"/>
            <a:ext cx="1721520" cy="172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8"/>
          <p:cNvSpPr/>
          <p:nvPr/>
        </p:nvSpPr>
        <p:spPr>
          <a:xfrm>
            <a:off x="2812680" y="3992760"/>
            <a:ext cx="1721520" cy="172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9"/>
          <p:cNvSpPr/>
          <p:nvPr/>
        </p:nvSpPr>
        <p:spPr>
          <a:xfrm>
            <a:off x="2693160" y="3870720"/>
            <a:ext cx="1960560" cy="1965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</a:rPr>
              <a:t>BDD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6" name="CustomShape 30"/>
          <p:cNvSpPr/>
          <p:nvPr/>
        </p:nvSpPr>
        <p:spPr>
          <a:xfrm>
            <a:off x="2693160" y="3248640"/>
            <a:ext cx="20199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Between systems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7" name="CustomShape 31"/>
          <p:cNvSpPr/>
          <p:nvPr/>
        </p:nvSpPr>
        <p:spPr>
          <a:xfrm>
            <a:off x="5890320" y="3258360"/>
            <a:ext cx="3954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On a system between components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8" name="CustomShape 32"/>
          <p:cNvSpPr/>
          <p:nvPr/>
        </p:nvSpPr>
        <p:spPr>
          <a:xfrm>
            <a:off x="2691000" y="5740560"/>
            <a:ext cx="20199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On a component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9" name="CustomShape 33"/>
          <p:cNvSpPr/>
          <p:nvPr/>
        </p:nvSpPr>
        <p:spPr>
          <a:xfrm>
            <a:off x="6895080" y="5740560"/>
            <a:ext cx="20199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</a:rPr>
              <a:t>On a class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80" name="Picture 80" descr=""/>
          <p:cNvPicPr/>
          <p:nvPr/>
        </p:nvPicPr>
        <p:blipFill>
          <a:blip r:embed="rId3"/>
          <a:stretch/>
        </p:blipFill>
        <p:spPr>
          <a:xfrm>
            <a:off x="7064640" y="4266000"/>
            <a:ext cx="1721520" cy="1286280"/>
          </a:xfrm>
          <a:prstGeom prst="rect">
            <a:avLst/>
          </a:prstGeom>
          <a:ln>
            <a:noFill/>
          </a:ln>
        </p:spPr>
      </p:pic>
      <p:sp>
        <p:nvSpPr>
          <p:cNvPr id="281" name="CustomShape 34"/>
          <p:cNvSpPr/>
          <p:nvPr/>
        </p:nvSpPr>
        <p:spPr>
          <a:xfrm>
            <a:off x="1121760" y="2853720"/>
            <a:ext cx="949320" cy="23472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</a:rPr>
              <a:t>SLOW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82" name="CustomShape 35"/>
          <p:cNvSpPr/>
          <p:nvPr/>
        </p:nvSpPr>
        <p:spPr>
          <a:xfrm>
            <a:off x="9232560" y="5374800"/>
            <a:ext cx="949320" cy="23472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</a:rPr>
              <a:t>FAST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283" name="Picture 86" descr=""/>
          <p:cNvPicPr/>
          <p:nvPr/>
        </p:nvPicPr>
        <p:blipFill>
          <a:blip r:embed="rId4"/>
          <a:stretch/>
        </p:blipFill>
        <p:spPr>
          <a:xfrm>
            <a:off x="9381960" y="4490640"/>
            <a:ext cx="550800" cy="650520"/>
          </a:xfrm>
          <a:prstGeom prst="rect">
            <a:avLst/>
          </a:prstGeom>
          <a:ln>
            <a:noFill/>
          </a:ln>
        </p:spPr>
      </p:pic>
      <p:sp>
        <p:nvSpPr>
          <p:cNvPr id="284" name="CustomShape 36"/>
          <p:cNvSpPr/>
          <p:nvPr/>
        </p:nvSpPr>
        <p:spPr>
          <a:xfrm>
            <a:off x="1121760" y="3067200"/>
            <a:ext cx="949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HARD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85" name="CustomShape 37"/>
          <p:cNvSpPr/>
          <p:nvPr/>
        </p:nvSpPr>
        <p:spPr>
          <a:xfrm>
            <a:off x="9238320" y="5594760"/>
            <a:ext cx="9493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</a:rPr>
              <a:t>EASY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</TotalTime>
  <Application>LibreOffice/5.4.6.2$Linux_X86_64 LibreOffice_project/40$Build-2</Application>
  <Words>3412</Words>
  <Paragraphs>718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2018-06-26T12:47:40Z</dcterms:created>
  <dc:creator>Andrius Busilas</dc:creator>
  <dc:description/>
  <dc:language>en-GB</dc:language>
  <cp:lastModifiedBy/>
  <dcterms:modified xsi:type="dcterms:W3CDTF">2018-10-16T13:54:33Z</dcterms:modified>
  <cp:revision>102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56</vt:i4>
  </property>
</Properties>
</file>